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672" r:id="rId2"/>
    <p:sldMasterId id="2147483648" r:id="rId3"/>
    <p:sldMasterId id="2147483714" r:id="rId4"/>
  </p:sldMasterIdLst>
  <p:notesMasterIdLst>
    <p:notesMasterId r:id="rId13"/>
  </p:notesMasterIdLst>
  <p:handoutMasterIdLst>
    <p:handoutMasterId r:id="rId14"/>
  </p:handoutMasterIdLst>
  <p:sldIdLst>
    <p:sldId id="304" r:id="rId5"/>
    <p:sldId id="281" r:id="rId6"/>
    <p:sldId id="310" r:id="rId7"/>
    <p:sldId id="308" r:id="rId8"/>
    <p:sldId id="276" r:id="rId9"/>
    <p:sldId id="311" r:id="rId10"/>
    <p:sldId id="309" r:id="rId11"/>
    <p:sldId id="306" r:id="rId12"/>
  </p:sldIdLst>
  <p:sldSz cx="9144000" cy="5143500" type="screen16x9"/>
  <p:notesSz cx="6858000" cy="9144000"/>
  <p:defaultTextStyle>
    <a:defPPr marL="0" marR="0" indent="0" algn="l" defTabSz="3429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just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A6A7AC"/>
        </a:solidFill>
        <a:effectLst/>
        <a:uFillTx/>
        <a:latin typeface="PT Sans"/>
        <a:ea typeface="PT Sans"/>
        <a:cs typeface="PT Sans"/>
        <a:sym typeface="PT Sans"/>
      </a:defRPr>
    </a:lvl1pPr>
    <a:lvl2pPr marL="0" marR="0" indent="85725" algn="just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A6A7AC"/>
        </a:solidFill>
        <a:effectLst/>
        <a:uFillTx/>
        <a:latin typeface="PT Sans"/>
        <a:ea typeface="PT Sans"/>
        <a:cs typeface="PT Sans"/>
        <a:sym typeface="PT Sans"/>
      </a:defRPr>
    </a:lvl2pPr>
    <a:lvl3pPr marL="0" marR="0" indent="171450" algn="just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A6A7AC"/>
        </a:solidFill>
        <a:effectLst/>
        <a:uFillTx/>
        <a:latin typeface="PT Sans"/>
        <a:ea typeface="PT Sans"/>
        <a:cs typeface="PT Sans"/>
        <a:sym typeface="PT Sans"/>
      </a:defRPr>
    </a:lvl3pPr>
    <a:lvl4pPr marL="0" marR="0" indent="257175" algn="just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A6A7AC"/>
        </a:solidFill>
        <a:effectLst/>
        <a:uFillTx/>
        <a:latin typeface="PT Sans"/>
        <a:ea typeface="PT Sans"/>
        <a:cs typeface="PT Sans"/>
        <a:sym typeface="PT Sans"/>
      </a:defRPr>
    </a:lvl4pPr>
    <a:lvl5pPr marL="0" marR="0" indent="342900" algn="just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A6A7AC"/>
        </a:solidFill>
        <a:effectLst/>
        <a:uFillTx/>
        <a:latin typeface="PT Sans"/>
        <a:ea typeface="PT Sans"/>
        <a:cs typeface="PT Sans"/>
        <a:sym typeface="PT Sans"/>
      </a:defRPr>
    </a:lvl5pPr>
    <a:lvl6pPr marL="0" marR="0" indent="428625" algn="just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A6A7AC"/>
        </a:solidFill>
        <a:effectLst/>
        <a:uFillTx/>
        <a:latin typeface="PT Sans"/>
        <a:ea typeface="PT Sans"/>
        <a:cs typeface="PT Sans"/>
        <a:sym typeface="PT Sans"/>
      </a:defRPr>
    </a:lvl6pPr>
    <a:lvl7pPr marL="0" marR="0" indent="514350" algn="just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A6A7AC"/>
        </a:solidFill>
        <a:effectLst/>
        <a:uFillTx/>
        <a:latin typeface="PT Sans"/>
        <a:ea typeface="PT Sans"/>
        <a:cs typeface="PT Sans"/>
        <a:sym typeface="PT Sans"/>
      </a:defRPr>
    </a:lvl7pPr>
    <a:lvl8pPr marL="0" marR="0" indent="600075" algn="just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A6A7AC"/>
        </a:solidFill>
        <a:effectLst/>
        <a:uFillTx/>
        <a:latin typeface="PT Sans"/>
        <a:ea typeface="PT Sans"/>
        <a:cs typeface="PT Sans"/>
        <a:sym typeface="PT Sans"/>
      </a:defRPr>
    </a:lvl8pPr>
    <a:lvl9pPr marL="0" marR="0" indent="685800" algn="just" defTabSz="30956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A6A7AC"/>
        </a:solidFill>
        <a:effectLst/>
        <a:uFillTx/>
        <a:latin typeface="PT Sans"/>
        <a:ea typeface="PT Sans"/>
        <a:cs typeface="PT Sans"/>
        <a:sym typeface="PT San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dd Parker" initials="" lastIdx="8" clrIdx="0"/>
  <p:cmAuthor id="2" name="Amir Sarhangi" initials="" lastIdx="1" clrIdx="1"/>
  <p:cmAuthor id="3" name="Nara Narasimhan" initials="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919"/>
    <a:srgbClr val="FFC000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65"/>
  </p:normalViewPr>
  <p:slideViewPr>
    <p:cSldViewPr snapToGrid="0" snapToObjects="1">
      <p:cViewPr varScale="1">
        <p:scale>
          <a:sx n="120" d="100"/>
          <a:sy n="120" d="100"/>
        </p:scale>
        <p:origin x="144" y="5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commentAuthors" Target="commentAuthors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FD1526-07CC-4E61-B665-474D7B34DF31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F6020E2-5853-4A0E-9388-9C31860F7FFC}">
      <dgm:prSet phldrT="[Text]" custT="1"/>
      <dgm:spPr>
        <a:ln>
          <a:solidFill>
            <a:schemeClr val="tx2"/>
          </a:solidFill>
        </a:ln>
      </dgm:spPr>
      <dgm:t>
        <a:bodyPr/>
        <a:lstStyle/>
        <a:p>
          <a:r>
            <a:rPr lang="en-US" sz="1200" dirty="0" smtClean="0">
              <a:solidFill>
                <a:schemeClr val="tx2"/>
              </a:solidFill>
              <a:latin typeface="Sprint Sans Bold" panose="020B0803030202060203" pitchFamily="34" charset="0"/>
            </a:rPr>
            <a:t>RCS Cloud</a:t>
          </a:r>
          <a:endParaRPr lang="en-US" sz="1200" dirty="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D86BFA35-54E7-4B89-BBDD-495D53C9E096}" type="parTrans" cxnId="{5B19477F-B60E-4912-93BC-D85134F90978}">
      <dgm:prSet/>
      <dgm:spPr/>
      <dgm:t>
        <a:bodyPr/>
        <a:lstStyle/>
        <a:p>
          <a:endParaRPr lang="en-US" sz="180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B2CD02CF-01C0-4694-8B56-EF13AD82AA7A}" type="sibTrans" cxnId="{5B19477F-B60E-4912-93BC-D85134F90978}">
      <dgm:prSet/>
      <dgm:spPr/>
      <dgm:t>
        <a:bodyPr/>
        <a:lstStyle/>
        <a:p>
          <a:endParaRPr lang="en-US" sz="180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E978E78B-24A6-4F4D-87E8-1C099402A0C8}">
      <dgm:prSet phldrT="[Text]" custT="1"/>
      <dgm:spPr>
        <a:solidFill>
          <a:schemeClr val="accent6"/>
        </a:solidFill>
        <a:ln>
          <a:noFill/>
        </a:ln>
      </dgm:spPr>
      <dgm:t>
        <a:bodyPr/>
        <a:lstStyle/>
        <a:p>
          <a:r>
            <a:rPr lang="en-US" sz="1050" smtClean="0">
              <a:solidFill>
                <a:schemeClr val="tx2"/>
              </a:solidFill>
              <a:latin typeface="Sprint Sans Bold" panose="020B0803030202060203" pitchFamily="34" charset="0"/>
            </a:rPr>
            <a:t>Carrier A</a:t>
          </a:r>
          <a:endParaRPr lang="en-US" sz="1050" dirty="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9B897A48-C9C5-4770-879B-FF4F28E43D88}" type="parTrans" cxnId="{53732680-4357-4579-ACA1-329B916A32D2}">
      <dgm:prSet custT="1"/>
      <dgm:spPr/>
      <dgm:t>
        <a:bodyPr/>
        <a:lstStyle/>
        <a:p>
          <a:endParaRPr lang="en-US" sz="70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810F02B9-AB4F-4B07-A55D-CFCD11706034}" type="sibTrans" cxnId="{53732680-4357-4579-ACA1-329B916A32D2}">
      <dgm:prSet/>
      <dgm:spPr/>
      <dgm:t>
        <a:bodyPr/>
        <a:lstStyle/>
        <a:p>
          <a:endParaRPr lang="en-US" sz="180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36D3A1D7-DFF4-4FFF-A7F1-C79EC614FA78}">
      <dgm:prSet phldrT="[Text]"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en-US" sz="1200" smtClean="0">
              <a:solidFill>
                <a:schemeClr val="tx2"/>
              </a:solidFill>
              <a:latin typeface="Sprint Sans Bold" panose="020B0803030202060203" pitchFamily="34" charset="0"/>
            </a:rPr>
            <a:t>Sprint</a:t>
          </a:r>
          <a:endParaRPr lang="en-US" sz="1200" dirty="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99C25B21-9A20-49EE-9C02-E872CDF1172B}" type="parTrans" cxnId="{9BE16AA0-0DA4-468B-A049-2136435CDC3E}">
      <dgm:prSet custT="1"/>
      <dgm:spPr/>
      <dgm:t>
        <a:bodyPr/>
        <a:lstStyle/>
        <a:p>
          <a:endParaRPr lang="en-US" sz="70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5CBEAC0D-96B3-4A3A-93A7-079C3383C703}" type="sibTrans" cxnId="{9BE16AA0-0DA4-468B-A049-2136435CDC3E}">
      <dgm:prSet/>
      <dgm:spPr/>
      <dgm:t>
        <a:bodyPr/>
        <a:lstStyle/>
        <a:p>
          <a:endParaRPr lang="en-US" sz="180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94B55235-3DE9-4723-B5D5-65E8FF141850}">
      <dgm:prSet phldrT="[Text]" custT="1"/>
      <dgm:spPr>
        <a:solidFill>
          <a:schemeClr val="accent2"/>
        </a:solidFill>
        <a:ln>
          <a:noFill/>
        </a:ln>
      </dgm:spPr>
      <dgm:t>
        <a:bodyPr/>
        <a:lstStyle/>
        <a:p>
          <a:r>
            <a:rPr lang="en-US" sz="1050" smtClean="0">
              <a:solidFill>
                <a:schemeClr val="tx2"/>
              </a:solidFill>
              <a:latin typeface="Sprint Sans Bold" panose="020B0803030202060203" pitchFamily="34" charset="0"/>
            </a:rPr>
            <a:t>Carrier B</a:t>
          </a:r>
          <a:endParaRPr lang="en-US" sz="1050" dirty="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EB461BA2-CFE4-4184-87A9-F95EBBFBBBAB}" type="parTrans" cxnId="{C6B1A7F9-87C1-4636-BCB1-63D6A0F03CD6}">
      <dgm:prSet custT="1"/>
      <dgm:spPr/>
      <dgm:t>
        <a:bodyPr/>
        <a:lstStyle/>
        <a:p>
          <a:endParaRPr lang="en-US" sz="70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D14FD5C4-C721-428A-9934-043B98F66C67}" type="sibTrans" cxnId="{C6B1A7F9-87C1-4636-BCB1-63D6A0F03CD6}">
      <dgm:prSet/>
      <dgm:spPr/>
      <dgm:t>
        <a:bodyPr/>
        <a:lstStyle/>
        <a:p>
          <a:endParaRPr lang="en-US" sz="1800">
            <a:solidFill>
              <a:schemeClr val="tx2"/>
            </a:solidFill>
            <a:latin typeface="Sprint Sans Bold" panose="020B0803030202060203" pitchFamily="34" charset="0"/>
          </a:endParaRPr>
        </a:p>
      </dgm:t>
    </dgm:pt>
    <dgm:pt modelId="{4D4591AD-26BB-4D55-AA6A-A3C27873D8F6}" type="pres">
      <dgm:prSet presAssocID="{08FD1526-07CC-4E61-B665-474D7B34DF3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52E5B6-C6BF-43B3-8120-5737C84EAE7C}" type="pres">
      <dgm:prSet presAssocID="{1F6020E2-5853-4A0E-9388-9C31860F7FFC}" presName="centerShape" presStyleLbl="node0" presStyleIdx="0" presStyleCnt="1"/>
      <dgm:spPr/>
      <dgm:t>
        <a:bodyPr/>
        <a:lstStyle/>
        <a:p>
          <a:endParaRPr lang="en-US"/>
        </a:p>
      </dgm:t>
    </dgm:pt>
    <dgm:pt modelId="{1D341489-CB9F-4D6F-9D0A-4B3BDE57B406}" type="pres">
      <dgm:prSet presAssocID="{9B897A48-C9C5-4770-879B-FF4F28E43D88}" presName="parTrans" presStyleLbl="sibTrans2D1" presStyleIdx="0" presStyleCnt="3"/>
      <dgm:spPr/>
      <dgm:t>
        <a:bodyPr/>
        <a:lstStyle/>
        <a:p>
          <a:endParaRPr lang="en-US"/>
        </a:p>
      </dgm:t>
    </dgm:pt>
    <dgm:pt modelId="{6A86AD57-FC8E-4D82-9090-6DC87249444E}" type="pres">
      <dgm:prSet presAssocID="{9B897A48-C9C5-4770-879B-FF4F28E43D8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D5579B2A-55F5-4CCD-8FF7-ED64AA2E912F}" type="pres">
      <dgm:prSet presAssocID="{E978E78B-24A6-4F4D-87E8-1C099402A0C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EEB444-8800-4E1D-9CDC-AD537A5FB634}" type="pres">
      <dgm:prSet presAssocID="{99C25B21-9A20-49EE-9C02-E872CDF1172B}" presName="parTrans" presStyleLbl="sibTrans2D1" presStyleIdx="1" presStyleCnt="3"/>
      <dgm:spPr/>
      <dgm:t>
        <a:bodyPr/>
        <a:lstStyle/>
        <a:p>
          <a:endParaRPr lang="en-US"/>
        </a:p>
      </dgm:t>
    </dgm:pt>
    <dgm:pt modelId="{58C4E400-90D1-4B36-9B10-4700B96863D6}" type="pres">
      <dgm:prSet presAssocID="{99C25B21-9A20-49EE-9C02-E872CDF1172B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84FC7DDC-DF43-4751-8A5A-91CAE947E599}" type="pres">
      <dgm:prSet presAssocID="{36D3A1D7-DFF4-4FFF-A7F1-C79EC614FA7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94F18B-B788-4C73-9B7E-9EA9C1072F85}" type="pres">
      <dgm:prSet presAssocID="{EB461BA2-CFE4-4184-87A9-F95EBBFBBBAB}" presName="parTrans" presStyleLbl="sibTrans2D1" presStyleIdx="2" presStyleCnt="3"/>
      <dgm:spPr/>
      <dgm:t>
        <a:bodyPr/>
        <a:lstStyle/>
        <a:p>
          <a:endParaRPr lang="en-US"/>
        </a:p>
      </dgm:t>
    </dgm:pt>
    <dgm:pt modelId="{867847C1-5821-498B-B1CF-EE84AF7410C9}" type="pres">
      <dgm:prSet presAssocID="{EB461BA2-CFE4-4184-87A9-F95EBBFBBBAB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7E32A66F-D890-4113-9466-2F86BB46F2D7}" type="pres">
      <dgm:prSet presAssocID="{94B55235-3DE9-4723-B5D5-65E8FF14185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19477F-B60E-4912-93BC-D85134F90978}" srcId="{08FD1526-07CC-4E61-B665-474D7B34DF31}" destId="{1F6020E2-5853-4A0E-9388-9C31860F7FFC}" srcOrd="0" destOrd="0" parTransId="{D86BFA35-54E7-4B89-BBDD-495D53C9E096}" sibTransId="{B2CD02CF-01C0-4694-8B56-EF13AD82AA7A}"/>
    <dgm:cxn modelId="{29837908-3DF2-4204-AFF3-1BB5BF72F6DB}" type="presOf" srcId="{08FD1526-07CC-4E61-B665-474D7B34DF31}" destId="{4D4591AD-26BB-4D55-AA6A-A3C27873D8F6}" srcOrd="0" destOrd="0" presId="urn:microsoft.com/office/officeart/2005/8/layout/radial5"/>
    <dgm:cxn modelId="{922027DD-0AA1-4064-B998-B604320584D0}" type="presOf" srcId="{EB461BA2-CFE4-4184-87A9-F95EBBFBBBAB}" destId="{867847C1-5821-498B-B1CF-EE84AF7410C9}" srcOrd="1" destOrd="0" presId="urn:microsoft.com/office/officeart/2005/8/layout/radial5"/>
    <dgm:cxn modelId="{D1D22A1A-AE86-4EF0-A41C-4758CB42E1BB}" type="presOf" srcId="{94B55235-3DE9-4723-B5D5-65E8FF141850}" destId="{7E32A66F-D890-4113-9466-2F86BB46F2D7}" srcOrd="0" destOrd="0" presId="urn:microsoft.com/office/officeart/2005/8/layout/radial5"/>
    <dgm:cxn modelId="{223CE7FD-6C8E-4129-8FBE-3E9C033A34E0}" type="presOf" srcId="{E978E78B-24A6-4F4D-87E8-1C099402A0C8}" destId="{D5579B2A-55F5-4CCD-8FF7-ED64AA2E912F}" srcOrd="0" destOrd="0" presId="urn:microsoft.com/office/officeart/2005/8/layout/radial5"/>
    <dgm:cxn modelId="{53732680-4357-4579-ACA1-329B916A32D2}" srcId="{1F6020E2-5853-4A0E-9388-9C31860F7FFC}" destId="{E978E78B-24A6-4F4D-87E8-1C099402A0C8}" srcOrd="0" destOrd="0" parTransId="{9B897A48-C9C5-4770-879B-FF4F28E43D88}" sibTransId="{810F02B9-AB4F-4B07-A55D-CFCD11706034}"/>
    <dgm:cxn modelId="{186CF10A-46E8-46C5-80AC-D1A543377440}" type="presOf" srcId="{9B897A48-C9C5-4770-879B-FF4F28E43D88}" destId="{6A86AD57-FC8E-4D82-9090-6DC87249444E}" srcOrd="1" destOrd="0" presId="urn:microsoft.com/office/officeart/2005/8/layout/radial5"/>
    <dgm:cxn modelId="{B4B27D92-52F9-4253-BDCD-6ABC54475F30}" type="presOf" srcId="{99C25B21-9A20-49EE-9C02-E872CDF1172B}" destId="{B0EEB444-8800-4E1D-9CDC-AD537A5FB634}" srcOrd="0" destOrd="0" presId="urn:microsoft.com/office/officeart/2005/8/layout/radial5"/>
    <dgm:cxn modelId="{C6B1A7F9-87C1-4636-BCB1-63D6A0F03CD6}" srcId="{1F6020E2-5853-4A0E-9388-9C31860F7FFC}" destId="{94B55235-3DE9-4723-B5D5-65E8FF141850}" srcOrd="2" destOrd="0" parTransId="{EB461BA2-CFE4-4184-87A9-F95EBBFBBBAB}" sibTransId="{D14FD5C4-C721-428A-9934-043B98F66C67}"/>
    <dgm:cxn modelId="{73D50BF7-41E2-469B-9F03-2398FBEB8621}" type="presOf" srcId="{EB461BA2-CFE4-4184-87A9-F95EBBFBBBAB}" destId="{6294F18B-B788-4C73-9B7E-9EA9C1072F85}" srcOrd="0" destOrd="0" presId="urn:microsoft.com/office/officeart/2005/8/layout/radial5"/>
    <dgm:cxn modelId="{AC3952B6-5BD2-41F6-9AC4-F9F368DF2861}" type="presOf" srcId="{9B897A48-C9C5-4770-879B-FF4F28E43D88}" destId="{1D341489-CB9F-4D6F-9D0A-4B3BDE57B406}" srcOrd="0" destOrd="0" presId="urn:microsoft.com/office/officeart/2005/8/layout/radial5"/>
    <dgm:cxn modelId="{1B54308C-D182-473F-8629-64AF1CFEA4FD}" type="presOf" srcId="{36D3A1D7-DFF4-4FFF-A7F1-C79EC614FA78}" destId="{84FC7DDC-DF43-4751-8A5A-91CAE947E599}" srcOrd="0" destOrd="0" presId="urn:microsoft.com/office/officeart/2005/8/layout/radial5"/>
    <dgm:cxn modelId="{9BE16AA0-0DA4-468B-A049-2136435CDC3E}" srcId="{1F6020E2-5853-4A0E-9388-9C31860F7FFC}" destId="{36D3A1D7-DFF4-4FFF-A7F1-C79EC614FA78}" srcOrd="1" destOrd="0" parTransId="{99C25B21-9A20-49EE-9C02-E872CDF1172B}" sibTransId="{5CBEAC0D-96B3-4A3A-93A7-079C3383C703}"/>
    <dgm:cxn modelId="{682ECE9B-1827-4D9C-9D84-3A304F4BC213}" type="presOf" srcId="{1F6020E2-5853-4A0E-9388-9C31860F7FFC}" destId="{2352E5B6-C6BF-43B3-8120-5737C84EAE7C}" srcOrd="0" destOrd="0" presId="urn:microsoft.com/office/officeart/2005/8/layout/radial5"/>
    <dgm:cxn modelId="{A8124246-D93A-4D6C-8F3D-47022F5452EF}" type="presOf" srcId="{99C25B21-9A20-49EE-9C02-E872CDF1172B}" destId="{58C4E400-90D1-4B36-9B10-4700B96863D6}" srcOrd="1" destOrd="0" presId="urn:microsoft.com/office/officeart/2005/8/layout/radial5"/>
    <dgm:cxn modelId="{ED6FAB1F-1C21-4C63-AE84-C7A092C9A378}" type="presParOf" srcId="{4D4591AD-26BB-4D55-AA6A-A3C27873D8F6}" destId="{2352E5B6-C6BF-43B3-8120-5737C84EAE7C}" srcOrd="0" destOrd="0" presId="urn:microsoft.com/office/officeart/2005/8/layout/radial5"/>
    <dgm:cxn modelId="{2CE6A84B-0026-4293-BE77-942A0A337EC7}" type="presParOf" srcId="{4D4591AD-26BB-4D55-AA6A-A3C27873D8F6}" destId="{1D341489-CB9F-4D6F-9D0A-4B3BDE57B406}" srcOrd="1" destOrd="0" presId="urn:microsoft.com/office/officeart/2005/8/layout/radial5"/>
    <dgm:cxn modelId="{C97AA806-520B-4FAE-BB99-0BF823CCA618}" type="presParOf" srcId="{1D341489-CB9F-4D6F-9D0A-4B3BDE57B406}" destId="{6A86AD57-FC8E-4D82-9090-6DC87249444E}" srcOrd="0" destOrd="0" presId="urn:microsoft.com/office/officeart/2005/8/layout/radial5"/>
    <dgm:cxn modelId="{79FB22E8-34BB-4C21-BF63-F90816B37600}" type="presParOf" srcId="{4D4591AD-26BB-4D55-AA6A-A3C27873D8F6}" destId="{D5579B2A-55F5-4CCD-8FF7-ED64AA2E912F}" srcOrd="2" destOrd="0" presId="urn:microsoft.com/office/officeart/2005/8/layout/radial5"/>
    <dgm:cxn modelId="{ECCCC68C-88AE-4014-933A-A7DAD15DC176}" type="presParOf" srcId="{4D4591AD-26BB-4D55-AA6A-A3C27873D8F6}" destId="{B0EEB444-8800-4E1D-9CDC-AD537A5FB634}" srcOrd="3" destOrd="0" presId="urn:microsoft.com/office/officeart/2005/8/layout/radial5"/>
    <dgm:cxn modelId="{99DE4671-1E82-4303-BCD0-A611C94621BB}" type="presParOf" srcId="{B0EEB444-8800-4E1D-9CDC-AD537A5FB634}" destId="{58C4E400-90D1-4B36-9B10-4700B96863D6}" srcOrd="0" destOrd="0" presId="urn:microsoft.com/office/officeart/2005/8/layout/radial5"/>
    <dgm:cxn modelId="{53F33237-F304-454F-BFC3-7F1174EDF235}" type="presParOf" srcId="{4D4591AD-26BB-4D55-AA6A-A3C27873D8F6}" destId="{84FC7DDC-DF43-4751-8A5A-91CAE947E599}" srcOrd="4" destOrd="0" presId="urn:microsoft.com/office/officeart/2005/8/layout/radial5"/>
    <dgm:cxn modelId="{2AFF5857-9501-41AA-903E-470FF88B9003}" type="presParOf" srcId="{4D4591AD-26BB-4D55-AA6A-A3C27873D8F6}" destId="{6294F18B-B788-4C73-9B7E-9EA9C1072F85}" srcOrd="5" destOrd="0" presId="urn:microsoft.com/office/officeart/2005/8/layout/radial5"/>
    <dgm:cxn modelId="{E02D70B9-73DF-4EE1-99F5-758AE3F8CC7F}" type="presParOf" srcId="{6294F18B-B788-4C73-9B7E-9EA9C1072F85}" destId="{867847C1-5821-498B-B1CF-EE84AF7410C9}" srcOrd="0" destOrd="0" presId="urn:microsoft.com/office/officeart/2005/8/layout/radial5"/>
    <dgm:cxn modelId="{072A891A-E450-451B-AF3D-4E326A55E858}" type="presParOf" srcId="{4D4591AD-26BB-4D55-AA6A-A3C27873D8F6}" destId="{7E32A66F-D890-4113-9466-2F86BB46F2D7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52E5B6-C6BF-43B3-8120-5737C84EAE7C}">
      <dsp:nvSpPr>
        <dsp:cNvPr id="0" name=""/>
        <dsp:cNvSpPr/>
      </dsp:nvSpPr>
      <dsp:spPr>
        <a:xfrm>
          <a:off x="968635" y="994874"/>
          <a:ext cx="709513" cy="7095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2"/>
              </a:solidFill>
              <a:latin typeface="Sprint Sans Bold" panose="020B0803030202060203" pitchFamily="34" charset="0"/>
            </a:rPr>
            <a:t>RCS Cloud</a:t>
          </a:r>
          <a:endParaRPr lang="en-US" sz="1200" kern="1200" dirty="0">
            <a:solidFill>
              <a:schemeClr val="tx2"/>
            </a:solidFill>
            <a:latin typeface="Sprint Sans Bold" panose="020B0803030202060203" pitchFamily="34" charset="0"/>
          </a:endParaRPr>
        </a:p>
      </dsp:txBody>
      <dsp:txXfrm>
        <a:off x="1072541" y="1098780"/>
        <a:ext cx="501701" cy="501701"/>
      </dsp:txXfrm>
    </dsp:sp>
    <dsp:sp modelId="{1D341489-CB9F-4D6F-9D0A-4B3BDE57B406}">
      <dsp:nvSpPr>
        <dsp:cNvPr id="0" name=""/>
        <dsp:cNvSpPr/>
      </dsp:nvSpPr>
      <dsp:spPr>
        <a:xfrm rot="16200000">
          <a:off x="1248006" y="736287"/>
          <a:ext cx="150770" cy="2412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solidFill>
              <a:schemeClr val="tx2"/>
            </a:solidFill>
            <a:latin typeface="Sprint Sans Bold" panose="020B0803030202060203" pitchFamily="34" charset="0"/>
          </a:endParaRPr>
        </a:p>
      </dsp:txBody>
      <dsp:txXfrm>
        <a:off x="1270622" y="807150"/>
        <a:ext cx="105539" cy="144740"/>
      </dsp:txXfrm>
    </dsp:sp>
    <dsp:sp modelId="{D5579B2A-55F5-4CCD-8FF7-ED64AA2E912F}">
      <dsp:nvSpPr>
        <dsp:cNvPr id="0" name=""/>
        <dsp:cNvSpPr/>
      </dsp:nvSpPr>
      <dsp:spPr>
        <a:xfrm>
          <a:off x="968635" y="887"/>
          <a:ext cx="709513" cy="709513"/>
        </a:xfrm>
        <a:prstGeom prst="ellipse">
          <a:avLst/>
        </a:prstGeom>
        <a:solidFill>
          <a:schemeClr val="accent6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smtClean="0">
              <a:solidFill>
                <a:schemeClr val="tx2"/>
              </a:solidFill>
              <a:latin typeface="Sprint Sans Bold" panose="020B0803030202060203" pitchFamily="34" charset="0"/>
            </a:rPr>
            <a:t>Carrier A</a:t>
          </a:r>
          <a:endParaRPr lang="en-US" sz="1050" kern="1200" dirty="0">
            <a:solidFill>
              <a:schemeClr val="tx2"/>
            </a:solidFill>
            <a:latin typeface="Sprint Sans Bold" panose="020B0803030202060203" pitchFamily="34" charset="0"/>
          </a:endParaRPr>
        </a:p>
      </dsp:txBody>
      <dsp:txXfrm>
        <a:off x="1072541" y="104793"/>
        <a:ext cx="501701" cy="501701"/>
      </dsp:txXfrm>
    </dsp:sp>
    <dsp:sp modelId="{B0EEB444-8800-4E1D-9CDC-AD537A5FB634}">
      <dsp:nvSpPr>
        <dsp:cNvPr id="0" name=""/>
        <dsp:cNvSpPr/>
      </dsp:nvSpPr>
      <dsp:spPr>
        <a:xfrm rot="1800000">
          <a:off x="1674720" y="1475376"/>
          <a:ext cx="150770" cy="2412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solidFill>
              <a:schemeClr val="tx2"/>
            </a:solidFill>
            <a:latin typeface="Sprint Sans Bold" panose="020B0803030202060203" pitchFamily="34" charset="0"/>
          </a:endParaRPr>
        </a:p>
      </dsp:txBody>
      <dsp:txXfrm>
        <a:off x="1677750" y="1512315"/>
        <a:ext cx="105539" cy="144740"/>
      </dsp:txXfrm>
    </dsp:sp>
    <dsp:sp modelId="{84FC7DDC-DF43-4751-8A5A-91CAE947E599}">
      <dsp:nvSpPr>
        <dsp:cNvPr id="0" name=""/>
        <dsp:cNvSpPr/>
      </dsp:nvSpPr>
      <dsp:spPr>
        <a:xfrm>
          <a:off x="1829452" y="1491867"/>
          <a:ext cx="709513" cy="709513"/>
        </a:xfrm>
        <a:prstGeom prst="ellipse">
          <a:avLst/>
        </a:prstGeom>
        <a:solidFill>
          <a:srgbClr val="FFC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>
              <a:solidFill>
                <a:schemeClr val="tx2"/>
              </a:solidFill>
              <a:latin typeface="Sprint Sans Bold" panose="020B0803030202060203" pitchFamily="34" charset="0"/>
            </a:rPr>
            <a:t>Sprint</a:t>
          </a:r>
          <a:endParaRPr lang="en-US" sz="1200" kern="1200" dirty="0">
            <a:solidFill>
              <a:schemeClr val="tx2"/>
            </a:solidFill>
            <a:latin typeface="Sprint Sans Bold" panose="020B0803030202060203" pitchFamily="34" charset="0"/>
          </a:endParaRPr>
        </a:p>
      </dsp:txBody>
      <dsp:txXfrm>
        <a:off x="1933358" y="1595773"/>
        <a:ext cx="501701" cy="501701"/>
      </dsp:txXfrm>
    </dsp:sp>
    <dsp:sp modelId="{6294F18B-B788-4C73-9B7E-9EA9C1072F85}">
      <dsp:nvSpPr>
        <dsp:cNvPr id="0" name=""/>
        <dsp:cNvSpPr/>
      </dsp:nvSpPr>
      <dsp:spPr>
        <a:xfrm rot="9000000">
          <a:off x="821293" y="1475376"/>
          <a:ext cx="150770" cy="2412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solidFill>
              <a:schemeClr val="tx2"/>
            </a:solidFill>
            <a:latin typeface="Sprint Sans Bold" panose="020B0803030202060203" pitchFamily="34" charset="0"/>
          </a:endParaRPr>
        </a:p>
      </dsp:txBody>
      <dsp:txXfrm rot="10800000">
        <a:off x="863494" y="1512315"/>
        <a:ext cx="105539" cy="144740"/>
      </dsp:txXfrm>
    </dsp:sp>
    <dsp:sp modelId="{7E32A66F-D890-4113-9466-2F86BB46F2D7}">
      <dsp:nvSpPr>
        <dsp:cNvPr id="0" name=""/>
        <dsp:cNvSpPr/>
      </dsp:nvSpPr>
      <dsp:spPr>
        <a:xfrm>
          <a:off x="107817" y="1491867"/>
          <a:ext cx="709513" cy="709513"/>
        </a:xfrm>
        <a:prstGeom prst="ellipse">
          <a:avLst/>
        </a:prstGeom>
        <a:solidFill>
          <a:schemeClr val="accent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smtClean="0">
              <a:solidFill>
                <a:schemeClr val="tx2"/>
              </a:solidFill>
              <a:latin typeface="Sprint Sans Bold" panose="020B0803030202060203" pitchFamily="34" charset="0"/>
            </a:rPr>
            <a:t>Carrier B</a:t>
          </a:r>
          <a:endParaRPr lang="en-US" sz="1050" kern="1200" dirty="0">
            <a:solidFill>
              <a:schemeClr val="tx2"/>
            </a:solidFill>
            <a:latin typeface="Sprint Sans Bold" panose="020B0803030202060203" pitchFamily="34" charset="0"/>
          </a:endParaRPr>
        </a:p>
      </dsp:txBody>
      <dsp:txXfrm>
        <a:off x="211723" y="1595773"/>
        <a:ext cx="501701" cy="5017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F57DD3-7704-B04D-B5D0-AF3835F4B285}" type="datetimeFigureOut">
              <a:rPr lang="en-US" smtClean="0"/>
              <a:t>9/12/17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3808F-D60C-914F-8F53-C69EC8AE42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313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3" name="Shape 5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04538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171450" latinLnBrk="0">
      <a:lnSpc>
        <a:spcPct val="117999"/>
      </a:lnSpc>
      <a:defRPr sz="800">
        <a:latin typeface="Helvetica Neue"/>
        <a:ea typeface="Helvetica Neue"/>
        <a:cs typeface="Helvetica Neue"/>
        <a:sym typeface="Helvetica Neue"/>
      </a:defRPr>
    </a:lvl1pPr>
    <a:lvl2pPr indent="85725" defTabSz="171450" latinLnBrk="0">
      <a:lnSpc>
        <a:spcPct val="117999"/>
      </a:lnSpc>
      <a:defRPr sz="800">
        <a:latin typeface="Helvetica Neue"/>
        <a:ea typeface="Helvetica Neue"/>
        <a:cs typeface="Helvetica Neue"/>
        <a:sym typeface="Helvetica Neue"/>
      </a:defRPr>
    </a:lvl2pPr>
    <a:lvl3pPr indent="171450" defTabSz="171450" latinLnBrk="0">
      <a:lnSpc>
        <a:spcPct val="117999"/>
      </a:lnSpc>
      <a:defRPr sz="800">
        <a:latin typeface="Helvetica Neue"/>
        <a:ea typeface="Helvetica Neue"/>
        <a:cs typeface="Helvetica Neue"/>
        <a:sym typeface="Helvetica Neue"/>
      </a:defRPr>
    </a:lvl3pPr>
    <a:lvl4pPr indent="257175" defTabSz="171450" latinLnBrk="0">
      <a:lnSpc>
        <a:spcPct val="117999"/>
      </a:lnSpc>
      <a:defRPr sz="800">
        <a:latin typeface="Helvetica Neue"/>
        <a:ea typeface="Helvetica Neue"/>
        <a:cs typeface="Helvetica Neue"/>
        <a:sym typeface="Helvetica Neue"/>
      </a:defRPr>
    </a:lvl4pPr>
    <a:lvl5pPr indent="342900" defTabSz="171450" latinLnBrk="0">
      <a:lnSpc>
        <a:spcPct val="117999"/>
      </a:lnSpc>
      <a:defRPr sz="800">
        <a:latin typeface="Helvetica Neue"/>
        <a:ea typeface="Helvetica Neue"/>
        <a:cs typeface="Helvetica Neue"/>
        <a:sym typeface="Helvetica Neue"/>
      </a:defRPr>
    </a:lvl5pPr>
    <a:lvl6pPr indent="428625" defTabSz="171450" latinLnBrk="0">
      <a:lnSpc>
        <a:spcPct val="117999"/>
      </a:lnSpc>
      <a:defRPr sz="800">
        <a:latin typeface="Helvetica Neue"/>
        <a:ea typeface="Helvetica Neue"/>
        <a:cs typeface="Helvetica Neue"/>
        <a:sym typeface="Helvetica Neue"/>
      </a:defRPr>
    </a:lvl6pPr>
    <a:lvl7pPr indent="514350" defTabSz="171450" latinLnBrk="0">
      <a:lnSpc>
        <a:spcPct val="117999"/>
      </a:lnSpc>
      <a:defRPr sz="800">
        <a:latin typeface="Helvetica Neue"/>
        <a:ea typeface="Helvetica Neue"/>
        <a:cs typeface="Helvetica Neue"/>
        <a:sym typeface="Helvetica Neue"/>
      </a:defRPr>
    </a:lvl7pPr>
    <a:lvl8pPr indent="600075" defTabSz="171450" latinLnBrk="0">
      <a:lnSpc>
        <a:spcPct val="117999"/>
      </a:lnSpc>
      <a:defRPr sz="800">
        <a:latin typeface="Helvetica Neue"/>
        <a:ea typeface="Helvetica Neue"/>
        <a:cs typeface="Helvetica Neue"/>
        <a:sym typeface="Helvetica Neue"/>
      </a:defRPr>
    </a:lvl8pPr>
    <a:lvl9pPr indent="685800" defTabSz="171450" latinLnBrk="0">
      <a:lnSpc>
        <a:spcPct val="117999"/>
      </a:lnSpc>
      <a:defRPr sz="8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31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2" name="Shape 2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64852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ffset_comp_545265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21"/>
          <a:stretch/>
        </p:blipFill>
        <p:spPr>
          <a:xfrm>
            <a:off x="2441018" y="0"/>
            <a:ext cx="6702982" cy="5143500"/>
          </a:xfrm>
          <a:prstGeom prst="rect">
            <a:avLst/>
          </a:prstGeom>
        </p:spPr>
      </p:pic>
      <p:pic>
        <p:nvPicPr>
          <p:cNvPr id="11" name="Picture 10" descr="Grid.png"/>
          <p:cNvPicPr>
            <a:picLocks noChangeAspect="1"/>
          </p:cNvPicPr>
          <p:nvPr userDrawn="1"/>
        </p:nvPicPr>
        <p:blipFill rotWithShape="1">
          <a:blip r:embed="rId3" cstate="print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21"/>
          <a:stretch/>
        </p:blipFill>
        <p:spPr>
          <a:xfrm>
            <a:off x="0" y="283611"/>
            <a:ext cx="9144000" cy="2367461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0"/>
            <a:ext cx="9144000" cy="5143501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chemeClr val="tx2">
                  <a:alpha val="0"/>
                </a:schemeClr>
              </a:gs>
              <a:gs pos="37000">
                <a:srgbClr val="000000">
                  <a:alpha val="86000"/>
                </a:srgbClr>
              </a:gs>
              <a:gs pos="70000">
                <a:schemeClr val="tx2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 rot="5400000">
            <a:off x="3992442" y="-3832157"/>
            <a:ext cx="1319399" cy="8983713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86000"/>
                </a:srgbClr>
              </a:gs>
              <a:gs pos="100000">
                <a:schemeClr val="tx2">
                  <a:alpha val="0"/>
                </a:schemeClr>
              </a:gs>
              <a:gs pos="37000">
                <a:srgbClr val="000000">
                  <a:alpha val="59000"/>
                </a:srgbClr>
              </a:gs>
              <a:gs pos="73000">
                <a:schemeClr val="tx2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682" y="689815"/>
            <a:ext cx="4398433" cy="2020868"/>
          </a:xfrm>
        </p:spPr>
        <p:txBody>
          <a:bodyPr vert="horz">
            <a:noAutofit/>
          </a:bodyPr>
          <a:lstStyle>
            <a:lvl1pPr algn="l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Shape 82"/>
          <p:cNvSpPr/>
          <p:nvPr userDrawn="1"/>
        </p:nvSpPr>
        <p:spPr>
          <a:xfrm flipH="1">
            <a:off x="391899" y="-9718"/>
            <a:ext cx="0" cy="2720401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593982" y="2724013"/>
            <a:ext cx="4398134" cy="582612"/>
          </a:xfrm>
          <a:prstGeom prst="rect">
            <a:avLst/>
          </a:prstGeom>
        </p:spPr>
        <p:txBody>
          <a:bodyPr vert="horz"/>
          <a:lstStyle>
            <a:lvl1pPr algn="l">
              <a:defRPr sz="1400" spc="3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6" name="Shape 9"/>
          <p:cNvSpPr/>
          <p:nvPr userDrawn="1"/>
        </p:nvSpPr>
        <p:spPr>
          <a:xfrm>
            <a:off x="8654027" y="4994433"/>
            <a:ext cx="613693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17" name="Picture 16" descr="works-for-me_White-01.pn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981"/>
          <a:stretch/>
        </p:blipFill>
        <p:spPr>
          <a:xfrm>
            <a:off x="8267600" y="0"/>
            <a:ext cx="876400" cy="98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89870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ree Images 2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2058147" y="2571750"/>
            <a:ext cx="2149303" cy="2057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76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2pPr>
            <a:lvl3pPr marL="0" marR="0" lvl="2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3pPr>
            <a:lvl4pPr marL="0" marR="0" lvl="3" indent="254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marL="0" marR="0" lvl="4" indent="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marL="0" marR="0" lvl="5" indent="419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marL="0" marR="0" lvl="6" indent="508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marL="0" marR="0" lvl="7" indent="596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marL="0" marR="0" lvl="8" indent="685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pic" idx="3"/>
          </p:nvPr>
        </p:nvSpPr>
        <p:spPr>
          <a:xfrm>
            <a:off x="4212471" y="514350"/>
            <a:ext cx="2149303" cy="2057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76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2pPr>
            <a:lvl3pPr marL="0" marR="0" lvl="2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3pPr>
            <a:lvl4pPr marL="0" marR="0" lvl="3" indent="254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marL="0" marR="0" lvl="4" indent="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marL="0" marR="0" lvl="5" indent="419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marL="0" marR="0" lvl="6" indent="508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marL="0" marR="0" lvl="7" indent="596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marL="0" marR="0" lvl="8" indent="685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pic" idx="4"/>
          </p:nvPr>
        </p:nvSpPr>
        <p:spPr>
          <a:xfrm>
            <a:off x="6361775" y="2571750"/>
            <a:ext cx="2149303" cy="2057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76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2pPr>
            <a:lvl3pPr marL="0" marR="0" lvl="2" indent="165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3pPr>
            <a:lvl4pPr marL="0" marR="0" lvl="3" indent="254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marL="0" marR="0" lvl="4" indent="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PT Sans"/>
              <a:buNone/>
              <a:defRPr sz="1400" b="0" i="0" u="none" strike="noStrike" cap="none">
                <a:solidFill>
                  <a:schemeClr val="lt2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marL="0" marR="0" lvl="5" indent="419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marL="0" marR="0" lvl="6" indent="508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marL="0" marR="0" lvl="7" indent="596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marL="0" marR="0" lvl="8" indent="685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A7AC"/>
              </a:buClr>
              <a:buFont typeface="PT Sans"/>
              <a:buNone/>
              <a:defRPr sz="900" b="0" i="0" u="none" strike="noStrike" cap="none">
                <a:solidFill>
                  <a:srgbClr val="A6A7AC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727450" y="514350"/>
            <a:ext cx="2712531" cy="184083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Montserrat SemiBold"/>
              <a:buNone/>
              <a:defRPr sz="3800" b="1" i="0" u="none" strike="noStrike" cap="none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0" marR="0" lvl="1" indent="762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93941"/>
              </a:buClr>
              <a:buFont typeface="Montserrat SemiBold"/>
              <a:buNone/>
              <a:defRPr sz="3800" b="1" i="0" u="none" strike="noStrike" cap="none">
                <a:solidFill>
                  <a:srgbClr val="39394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marL="0" marR="0" lvl="2" indent="165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93941"/>
              </a:buClr>
              <a:buFont typeface="Montserrat SemiBold"/>
              <a:buNone/>
              <a:defRPr sz="3800" b="1" i="0" u="none" strike="noStrike" cap="none">
                <a:solidFill>
                  <a:srgbClr val="39394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marL="0" marR="0" lvl="3" indent="254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93941"/>
              </a:buClr>
              <a:buFont typeface="Montserrat SemiBold"/>
              <a:buNone/>
              <a:defRPr sz="3800" b="1" i="0" u="none" strike="noStrike" cap="none">
                <a:solidFill>
                  <a:srgbClr val="39394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marL="0" marR="0" lvl="4" indent="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93941"/>
              </a:buClr>
              <a:buFont typeface="Montserrat SemiBold"/>
              <a:buNone/>
              <a:defRPr sz="3800" b="1" i="0" u="none" strike="noStrike" cap="none">
                <a:solidFill>
                  <a:srgbClr val="39394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marL="0" marR="0" lvl="5" indent="419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93941"/>
              </a:buClr>
              <a:buFont typeface="Montserrat SemiBold"/>
              <a:buNone/>
              <a:defRPr sz="3800" b="1" i="0" u="none" strike="noStrike" cap="none">
                <a:solidFill>
                  <a:srgbClr val="39394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marL="0" marR="0" lvl="6" indent="508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93941"/>
              </a:buClr>
              <a:buFont typeface="Montserrat SemiBold"/>
              <a:buNone/>
              <a:defRPr sz="3800" b="1" i="0" u="none" strike="noStrike" cap="none">
                <a:solidFill>
                  <a:srgbClr val="39394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marL="0" marR="0" lvl="7" indent="596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93941"/>
              </a:buClr>
              <a:buFont typeface="Montserrat SemiBold"/>
              <a:buNone/>
              <a:defRPr sz="3800" b="1" i="0" u="none" strike="noStrike" cap="none">
                <a:solidFill>
                  <a:srgbClr val="39394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marL="0" marR="0" lvl="8" indent="6858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93941"/>
              </a:buClr>
              <a:buFont typeface="Montserrat SemiBold"/>
              <a:buNone/>
              <a:defRPr sz="3800" b="1" i="0" u="none" strike="noStrike" cap="none">
                <a:solidFill>
                  <a:srgbClr val="39394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8654027" y="4720587"/>
            <a:ext cx="419199" cy="273843"/>
          </a:xfrm>
          <a:prstGeom prst="rect">
            <a:avLst/>
          </a:prstGeom>
          <a:noFill/>
          <a:ln>
            <a:noFill/>
          </a:ln>
        </p:spPr>
        <p:txBody>
          <a:bodyPr wrap="square" lIns="34275" tIns="17125" rIns="34275" bIns="171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7466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6709719" y="1"/>
            <a:ext cx="2434281" cy="51434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  <p:sp>
        <p:nvSpPr>
          <p:cNvPr id="8" name="Shape 9"/>
          <p:cNvSpPr/>
          <p:nvPr userDrawn="1"/>
        </p:nvSpPr>
        <p:spPr>
          <a:xfrm>
            <a:off x="8654027" y="4994433"/>
            <a:ext cx="613693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9" name="Shape 31"/>
          <p:cNvSpPr>
            <a:spLocks noGrp="1"/>
          </p:cNvSpPr>
          <p:nvPr>
            <p:ph type="body" idx="1"/>
          </p:nvPr>
        </p:nvSpPr>
        <p:spPr>
          <a:xfrm>
            <a:off x="812994" y="2384120"/>
            <a:ext cx="3823400" cy="198438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rgbClr val="FFC000"/>
              </a:buClr>
              <a:buFont typeface="Wingdings" charset="2"/>
              <a:buChar char=""/>
              <a:defRPr sz="1400">
                <a:solidFill>
                  <a:srgbClr val="EDEDEE"/>
                </a:solidFill>
              </a:defRPr>
            </a:lvl1pPr>
            <a:lvl2pPr marL="171450" indent="-171450">
              <a:buClr>
                <a:srgbClr val="FFC000"/>
              </a:buClr>
              <a:buFont typeface="Wingdings" charset="2"/>
              <a:buChar char=""/>
              <a:defRPr sz="1400">
                <a:solidFill>
                  <a:srgbClr val="EDEDEE"/>
                </a:solidFill>
              </a:defRPr>
            </a:lvl2pPr>
            <a:lvl3pPr marL="171450" indent="-171450">
              <a:buClr>
                <a:srgbClr val="FFC000"/>
              </a:buClr>
              <a:buFont typeface="Wingdings" charset="2"/>
              <a:buChar char=""/>
              <a:defRPr sz="1400">
                <a:solidFill>
                  <a:srgbClr val="EDEDEE"/>
                </a:solidFill>
              </a:defRPr>
            </a:lvl3pPr>
            <a:lvl4pPr marL="171450" indent="-171450">
              <a:buClr>
                <a:srgbClr val="FFC000"/>
              </a:buClr>
              <a:buFont typeface="Wingdings" charset="2"/>
              <a:buChar char=""/>
              <a:defRPr sz="1400">
                <a:solidFill>
                  <a:srgbClr val="EDEDEE"/>
                </a:solidFill>
              </a:defRPr>
            </a:lvl4pPr>
            <a:lvl5pPr marL="171450" indent="-171450">
              <a:buClr>
                <a:srgbClr val="FFC000"/>
              </a:buClr>
              <a:buFont typeface="Wingdings" charset="2"/>
              <a:buChar char=""/>
              <a:defRPr sz="1400">
                <a:solidFill>
                  <a:srgbClr val="EDEDEE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0" name="Shape 30"/>
          <p:cNvSpPr>
            <a:spLocks noGrp="1"/>
          </p:cNvSpPr>
          <p:nvPr>
            <p:ph type="title"/>
          </p:nvPr>
        </p:nvSpPr>
        <p:spPr>
          <a:xfrm>
            <a:off x="795690" y="1018494"/>
            <a:ext cx="5327850" cy="652600"/>
          </a:xfrm>
          <a:prstGeom prst="rect">
            <a:avLst/>
          </a:prstGeom>
        </p:spPr>
        <p:txBody>
          <a:bodyPr/>
          <a:lstStyle/>
          <a:p>
            <a:r>
              <a:rPr dirty="0"/>
              <a:t>Title Text</a:t>
            </a:r>
          </a:p>
        </p:txBody>
      </p:sp>
      <p:sp>
        <p:nvSpPr>
          <p:cNvPr id="11" name="Shape 65"/>
          <p:cNvSpPr/>
          <p:nvPr userDrawn="1"/>
        </p:nvSpPr>
        <p:spPr>
          <a:xfrm>
            <a:off x="803921" y="2200945"/>
            <a:ext cx="301987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802171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4572000" y="1"/>
            <a:ext cx="4572000" cy="51434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690" y="591880"/>
            <a:ext cx="3334753" cy="1504361"/>
          </a:xfr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hape 65"/>
          <p:cNvSpPr/>
          <p:nvPr userDrawn="1"/>
        </p:nvSpPr>
        <p:spPr>
          <a:xfrm>
            <a:off x="803921" y="2213276"/>
            <a:ext cx="301987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/>
          </p:nvPr>
        </p:nvSpPr>
        <p:spPr>
          <a:xfrm>
            <a:off x="795338" y="2478498"/>
            <a:ext cx="3335337" cy="2404652"/>
          </a:xfrm>
        </p:spPr>
        <p:txBody>
          <a:bodyPr vert="horz">
            <a:normAutofit/>
          </a:bodyPr>
          <a:lstStyle>
            <a:lvl1pPr marL="285750" indent="-285750">
              <a:buClr>
                <a:srgbClr val="FFC000"/>
              </a:buClr>
              <a:buFont typeface="Wingdings" charset="2"/>
              <a:buChar char=""/>
              <a:defRPr sz="1600"/>
            </a:lvl1pPr>
            <a:lvl2pPr marL="285750" indent="-285750">
              <a:buClr>
                <a:srgbClr val="FFC000"/>
              </a:buClr>
              <a:buFont typeface="Wingdings" charset="2"/>
              <a:buChar char=""/>
              <a:defRPr sz="1600"/>
            </a:lvl2pPr>
            <a:lvl3pPr marL="285750" indent="-285750">
              <a:buClr>
                <a:srgbClr val="FFC000"/>
              </a:buClr>
              <a:buFont typeface="Wingdings" charset="2"/>
              <a:buChar char=""/>
              <a:defRPr sz="1600"/>
            </a:lvl3pPr>
            <a:lvl4pPr marL="285750" indent="-285750">
              <a:buClr>
                <a:srgbClr val="FFC000"/>
              </a:buClr>
              <a:buFont typeface="Wingdings" charset="2"/>
              <a:buChar char=""/>
              <a:defRPr sz="1600"/>
            </a:lvl4pPr>
            <a:lvl5pPr marL="285750" indent="-285750">
              <a:buClr>
                <a:srgbClr val="FFC000"/>
              </a:buClr>
              <a:buFont typeface="Wingdings" charset="2"/>
              <a:buChar char="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Shape 9"/>
          <p:cNvSpPr/>
          <p:nvPr userDrawn="1"/>
        </p:nvSpPr>
        <p:spPr>
          <a:xfrm>
            <a:off x="8654027" y="4994433"/>
            <a:ext cx="613693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2137928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0543" y="737999"/>
            <a:ext cx="2700563" cy="1636139"/>
          </a:xfr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-1" y="0"/>
            <a:ext cx="3908509" cy="5143500"/>
          </a:xfrm>
          <a:solidFill>
            <a:schemeClr val="tx1"/>
          </a:solidFill>
        </p:spPr>
      </p:sp>
      <p:sp>
        <p:nvSpPr>
          <p:cNvPr id="8" name="Shape 120"/>
          <p:cNvSpPr/>
          <p:nvPr userDrawn="1"/>
        </p:nvSpPr>
        <p:spPr>
          <a:xfrm>
            <a:off x="4820543" y="2374138"/>
            <a:ext cx="301987" cy="0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4821238" y="2644775"/>
            <a:ext cx="3587750" cy="1941513"/>
          </a:xfrm>
        </p:spPr>
        <p:txBody>
          <a:bodyPr vert="horz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56115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690" y="179997"/>
            <a:ext cx="7539252" cy="652600"/>
          </a:xfr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136"/>
          <p:cNvSpPr/>
          <p:nvPr userDrawn="1"/>
        </p:nvSpPr>
        <p:spPr>
          <a:xfrm>
            <a:off x="809058" y="968233"/>
            <a:ext cx="2319902" cy="3752355"/>
          </a:xfrm>
          <a:prstGeom prst="rect">
            <a:avLst/>
          </a:prstGeom>
          <a:noFill/>
          <a:ln w="28575" cap="flat" cmpd="sng">
            <a:solidFill>
              <a:srgbClr val="FFC000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5" name="Shape 145"/>
          <p:cNvSpPr/>
          <p:nvPr userDrawn="1"/>
        </p:nvSpPr>
        <p:spPr>
          <a:xfrm>
            <a:off x="3412049" y="968233"/>
            <a:ext cx="2319903" cy="3752355"/>
          </a:xfrm>
          <a:prstGeom prst="rect">
            <a:avLst/>
          </a:prstGeom>
          <a:noFill/>
          <a:ln w="28575" cap="flat" cmpd="sng">
            <a:solidFill>
              <a:schemeClr val="tx2">
                <a:lumMod val="7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" name="Shape 153"/>
          <p:cNvSpPr/>
          <p:nvPr userDrawn="1"/>
        </p:nvSpPr>
        <p:spPr>
          <a:xfrm>
            <a:off x="6015040" y="968233"/>
            <a:ext cx="2319902" cy="3752355"/>
          </a:xfrm>
          <a:prstGeom prst="rect">
            <a:avLst/>
          </a:prstGeom>
          <a:noFill/>
          <a:ln w="28575" cap="flat" cmpd="sng">
            <a:solidFill>
              <a:srgbClr val="FFC000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809625" y="1018175"/>
            <a:ext cx="2319338" cy="856111"/>
          </a:xfrm>
        </p:spPr>
        <p:txBody>
          <a:bodyPr vert="horz" anchor="ctr">
            <a:normAutofit/>
          </a:bodyPr>
          <a:lstStyle>
            <a:lvl1pPr algn="ctr">
              <a:defRPr sz="1600" b="1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412049" y="1018175"/>
            <a:ext cx="2319338" cy="856111"/>
          </a:xfrm>
        </p:spPr>
        <p:txBody>
          <a:bodyPr vert="horz" anchor="ctr">
            <a:normAutofit/>
          </a:bodyPr>
          <a:lstStyle>
            <a:lvl1pPr algn="ctr">
              <a:defRPr sz="1600" b="1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15040" y="1018175"/>
            <a:ext cx="2319338" cy="856111"/>
          </a:xfrm>
        </p:spPr>
        <p:txBody>
          <a:bodyPr vert="horz" anchor="ctr">
            <a:normAutofit/>
          </a:bodyPr>
          <a:lstStyle>
            <a:lvl1pPr algn="ctr">
              <a:defRPr sz="1600" b="1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809625" y="1874286"/>
            <a:ext cx="2319338" cy="1590679"/>
          </a:xfrm>
        </p:spPr>
        <p:txBody>
          <a:bodyPr vert="horz" anchor="ctr">
            <a:normAutofit/>
          </a:bodyPr>
          <a:lstStyle>
            <a:lvl1pPr algn="ctr">
              <a:defRPr sz="14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412049" y="1874286"/>
            <a:ext cx="2319338" cy="1590679"/>
          </a:xfrm>
        </p:spPr>
        <p:txBody>
          <a:bodyPr vert="horz" anchor="ctr">
            <a:normAutofit/>
          </a:bodyPr>
          <a:lstStyle>
            <a:lvl1pPr algn="ctr">
              <a:defRPr sz="14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6015040" y="1874286"/>
            <a:ext cx="2319338" cy="1590679"/>
          </a:xfrm>
        </p:spPr>
        <p:txBody>
          <a:bodyPr vert="horz" anchor="ctr">
            <a:normAutofit/>
          </a:bodyPr>
          <a:lstStyle>
            <a:lvl1pPr algn="ctr">
              <a:defRPr sz="1400" b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974045" y="3538951"/>
            <a:ext cx="1990498" cy="1181637"/>
          </a:xfrm>
        </p:spPr>
        <p:txBody>
          <a:bodyPr vert="horz" anchor="t">
            <a:normAutofit/>
          </a:bodyPr>
          <a:lstStyle>
            <a:lvl1pPr marL="285750" indent="-285750" algn="l">
              <a:buClr>
                <a:srgbClr val="FFC000"/>
              </a:buClr>
              <a:buFont typeface="Wingdings" charset="2"/>
              <a:buChar char=""/>
              <a:defRPr sz="1200" b="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3576469" y="3538951"/>
            <a:ext cx="1990498" cy="1181637"/>
          </a:xfrm>
        </p:spPr>
        <p:txBody>
          <a:bodyPr vert="horz" anchor="t">
            <a:normAutofit/>
          </a:bodyPr>
          <a:lstStyle>
            <a:lvl1pPr marL="285750" indent="-285750" algn="l">
              <a:buClr>
                <a:srgbClr val="FFC000"/>
              </a:buClr>
              <a:buFont typeface="Wingdings" charset="2"/>
              <a:buChar char=""/>
              <a:defRPr sz="1200" b="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179460" y="3538951"/>
            <a:ext cx="1990498" cy="1181637"/>
          </a:xfrm>
        </p:spPr>
        <p:txBody>
          <a:bodyPr vert="horz" anchor="t">
            <a:normAutofit/>
          </a:bodyPr>
          <a:lstStyle>
            <a:lvl1pPr marL="285750" indent="-285750" algn="l">
              <a:buClr>
                <a:srgbClr val="FFC000"/>
              </a:buClr>
              <a:buFont typeface="Wingdings" charset="2"/>
              <a:buChar char=""/>
              <a:defRPr sz="1200" b="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752508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803672" y="4000500"/>
            <a:ext cx="2315766" cy="606028"/>
          </a:xfrm>
        </p:spPr>
        <p:txBody>
          <a:bodyPr vert="horz">
            <a:normAutofit/>
          </a:bodyPr>
          <a:lstStyle>
            <a:lvl1pPr algn="ctr">
              <a:defRPr sz="14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410822" y="4000500"/>
            <a:ext cx="2315766" cy="606028"/>
          </a:xfrm>
        </p:spPr>
        <p:txBody>
          <a:bodyPr vert="horz">
            <a:normAutofit/>
          </a:bodyPr>
          <a:lstStyle>
            <a:lvl1pPr algn="ctr">
              <a:defRPr sz="14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6041583" y="4000500"/>
            <a:ext cx="2315766" cy="606028"/>
          </a:xfrm>
        </p:spPr>
        <p:txBody>
          <a:bodyPr vert="horz">
            <a:normAutofit/>
          </a:bodyPr>
          <a:lstStyle>
            <a:lvl1pPr algn="ctr">
              <a:defRPr sz="14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041178" y="2011776"/>
            <a:ext cx="2312942" cy="1784535"/>
          </a:xfrm>
          <a:solidFill>
            <a:schemeClr val="tx1"/>
          </a:solidFill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690" y="1018494"/>
            <a:ext cx="7534268" cy="652600"/>
          </a:xfr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106"/>
          <p:cNvSpPr/>
          <p:nvPr userDrawn="1"/>
        </p:nvSpPr>
        <p:spPr>
          <a:xfrm>
            <a:off x="803921" y="1657928"/>
            <a:ext cx="301987" cy="0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5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803921" y="2011777"/>
            <a:ext cx="2315514" cy="1784535"/>
          </a:xfrm>
          <a:solidFill>
            <a:schemeClr val="tx1"/>
          </a:solidFill>
        </p:spPr>
      </p:sp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413646" y="2011776"/>
            <a:ext cx="2312942" cy="1784535"/>
          </a:xfr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285409013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058147" y="2571750"/>
            <a:ext cx="2149304" cy="20574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212471" y="514350"/>
            <a:ext cx="2149304" cy="20574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6361775" y="2571750"/>
            <a:ext cx="2149304" cy="20574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450" y="514350"/>
            <a:ext cx="2712531" cy="1840839"/>
          </a:xfr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11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891" y="1572784"/>
            <a:ext cx="2120781" cy="4323695"/>
          </a:xfrm>
          <a:prstGeom prst="rect">
            <a:avLst/>
          </a:prstGeom>
        </p:spPr>
      </p:pic>
      <p:sp>
        <p:nvSpPr>
          <p:cNvPr id="4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121686" y="2121694"/>
            <a:ext cx="1839374" cy="3251707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95690" y="743041"/>
            <a:ext cx="4259479" cy="1470235"/>
          </a:xfr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795338" y="2527300"/>
            <a:ext cx="4259262" cy="2058988"/>
          </a:xfrm>
        </p:spPr>
        <p:txBody>
          <a:bodyPr vert="horz"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Shape 65"/>
          <p:cNvSpPr/>
          <p:nvPr userDrawn="1"/>
        </p:nvSpPr>
        <p:spPr>
          <a:xfrm>
            <a:off x="803921" y="2213276"/>
            <a:ext cx="301987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06550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431" y="2652311"/>
            <a:ext cx="1634716" cy="3332739"/>
          </a:xfrm>
          <a:prstGeom prst="rect">
            <a:avLst/>
          </a:prstGeom>
          <a:effectLst/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888" y="2455906"/>
            <a:ext cx="1765551" cy="3509708"/>
          </a:xfrm>
          <a:prstGeom prst="rect">
            <a:avLst/>
          </a:prstGeom>
          <a:effectLst/>
        </p:spPr>
      </p:pic>
      <p:sp>
        <p:nvSpPr>
          <p:cNvPr id="1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38646" y="3060555"/>
            <a:ext cx="1423595" cy="252182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smtClean="0"/>
              <a:t>Drag &amp; Drop Image</a:t>
            </a:r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762728" y="2772295"/>
            <a:ext cx="1642373" cy="29157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smtClean="0"/>
              <a:t>Drag &amp; Drop Image</a:t>
            </a:r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3340492" y="2626927"/>
            <a:ext cx="495300" cy="100445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45295" y="833529"/>
            <a:ext cx="5319612" cy="652600"/>
          </a:xfrm>
        </p:spPr>
        <p:txBody>
          <a:bodyPr vert="horz"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hape 120"/>
          <p:cNvSpPr/>
          <p:nvPr userDrawn="1"/>
        </p:nvSpPr>
        <p:spPr>
          <a:xfrm>
            <a:off x="4421007" y="1886805"/>
            <a:ext cx="301987" cy="0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98391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149306" y="74084"/>
            <a:ext cx="3704545" cy="5143500"/>
          </a:xfrm>
          <a:prstGeom prst="rect">
            <a:avLst/>
          </a:prstGeom>
          <a:effectLst/>
        </p:spPr>
      </p:pic>
      <p:sp>
        <p:nvSpPr>
          <p:cNvPr id="1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-297405" y="1159500"/>
            <a:ext cx="3958763" cy="297414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smtClean="0"/>
              <a:t>Drag &amp; Drop Image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46928" y="874911"/>
            <a:ext cx="2811167" cy="1504940"/>
          </a:xfr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hape 65"/>
          <p:cNvSpPr/>
          <p:nvPr userDrawn="1"/>
        </p:nvSpPr>
        <p:spPr>
          <a:xfrm>
            <a:off x="4746928" y="2379851"/>
            <a:ext cx="301987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746928" y="2577145"/>
            <a:ext cx="3623960" cy="2144080"/>
          </a:xfrm>
        </p:spPr>
        <p:txBody>
          <a:bodyPr vert="horz">
            <a:normAutofit/>
          </a:bodyPr>
          <a:lstStyle>
            <a:lvl1pPr marL="285750" indent="-285750">
              <a:buClr>
                <a:srgbClr val="FFC000"/>
              </a:buClr>
              <a:buFont typeface="Wingdings" charset="2"/>
              <a:buChar char=""/>
              <a:defRPr sz="1600"/>
            </a:lvl1pPr>
            <a:lvl2pPr marL="285750" indent="-285750">
              <a:buClr>
                <a:srgbClr val="FFC000"/>
              </a:buClr>
              <a:buFont typeface="Wingdings" charset="2"/>
              <a:buChar char=""/>
              <a:defRPr sz="1600"/>
            </a:lvl2pPr>
            <a:lvl3pPr marL="285750" indent="-285750">
              <a:buClr>
                <a:srgbClr val="FFC000"/>
              </a:buClr>
              <a:buFont typeface="Wingdings" charset="2"/>
              <a:buChar char=""/>
              <a:defRPr sz="1600"/>
            </a:lvl3pPr>
            <a:lvl4pPr marL="285750" indent="-285750">
              <a:buClr>
                <a:srgbClr val="FFC000"/>
              </a:buClr>
              <a:buFont typeface="Wingdings" charset="2"/>
              <a:buChar char=""/>
              <a:defRPr sz="1600"/>
            </a:lvl4pPr>
            <a:lvl5pPr marL="285750" indent="-285750">
              <a:buClr>
                <a:srgbClr val="FFC000"/>
              </a:buClr>
              <a:buFont typeface="Wingdings" charset="2"/>
              <a:buChar char="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5620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utterstock_174456527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5143501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alpha val="4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PRINT_flat_logo_WHITE-01.png"/>
          <p:cNvPicPr>
            <a:picLocks noChangeAspect="1"/>
          </p:cNvPicPr>
          <p:nvPr userDrawn="1"/>
        </p:nvPicPr>
        <p:blipFill rotWithShape="1">
          <a:blip r:embed="rId3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885"/>
          <a:stretch/>
        </p:blipFill>
        <p:spPr>
          <a:xfrm>
            <a:off x="3694099" y="0"/>
            <a:ext cx="5449901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682" y="1023459"/>
            <a:ext cx="5657466" cy="1353580"/>
          </a:xfrm>
        </p:spPr>
        <p:txBody>
          <a:bodyPr vert="horz">
            <a:noAutofit/>
          </a:bodyPr>
          <a:lstStyle>
            <a:lvl1pPr algn="l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Shape 82"/>
          <p:cNvSpPr/>
          <p:nvPr userDrawn="1"/>
        </p:nvSpPr>
        <p:spPr>
          <a:xfrm flipH="1">
            <a:off x="391899" y="-133944"/>
            <a:ext cx="0" cy="2510983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593981" y="2376488"/>
            <a:ext cx="5053013" cy="582612"/>
          </a:xfrm>
          <a:prstGeom prst="rect">
            <a:avLst/>
          </a:prstGeom>
        </p:spPr>
        <p:txBody>
          <a:bodyPr vert="horz"/>
          <a:lstStyle>
            <a:lvl1pPr algn="l">
              <a:defRPr sz="1400" spc="3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6" name="Shape 9"/>
          <p:cNvSpPr/>
          <p:nvPr userDrawn="1"/>
        </p:nvSpPr>
        <p:spPr>
          <a:xfrm>
            <a:off x="8654027" y="4994433"/>
            <a:ext cx="613693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7" name="Picture 16" descr="works-for-me_White-01.pn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981"/>
          <a:stretch/>
        </p:blipFill>
        <p:spPr>
          <a:xfrm>
            <a:off x="8267600" y="0"/>
            <a:ext cx="876400" cy="98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253333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099" y="1980164"/>
            <a:ext cx="7543800" cy="4522691"/>
          </a:xfrm>
          <a:prstGeom prst="rect">
            <a:avLst/>
          </a:prstGeom>
          <a:effectLst/>
        </p:spPr>
      </p:pic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676407" y="2324252"/>
            <a:ext cx="5793915" cy="359636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2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smtClean="0"/>
              <a:t>Drag &amp; Drop Image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5679" y="525260"/>
            <a:ext cx="6964636" cy="652600"/>
          </a:xfrm>
        </p:spPr>
        <p:txBody>
          <a:bodyPr vert="horz"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Shape 120"/>
          <p:cNvSpPr/>
          <p:nvPr userDrawn="1"/>
        </p:nvSpPr>
        <p:spPr>
          <a:xfrm>
            <a:off x="4421007" y="1178047"/>
            <a:ext cx="301987" cy="0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1381125" y="1455039"/>
            <a:ext cx="6350000" cy="524574"/>
          </a:xfrm>
        </p:spPr>
        <p:txBody>
          <a:bodyPr vert="horz">
            <a:noAutofit/>
          </a:bodyPr>
          <a:lstStyle>
            <a:lvl1pPr algn="ctr">
              <a:defRPr sz="1600">
                <a:solidFill>
                  <a:schemeClr val="tx2">
                    <a:lumMod val="75000"/>
                  </a:schemeClr>
                </a:solidFill>
              </a:defRPr>
            </a:lvl1pPr>
            <a:lvl2pPr algn="ctr">
              <a:defRPr sz="1600">
                <a:solidFill>
                  <a:schemeClr val="tx2">
                    <a:lumMod val="75000"/>
                  </a:schemeClr>
                </a:solidFill>
              </a:defRPr>
            </a:lvl2pPr>
            <a:lvl3pPr algn="ctr">
              <a:defRPr sz="1600">
                <a:solidFill>
                  <a:schemeClr val="tx2">
                    <a:lumMod val="75000"/>
                  </a:schemeClr>
                </a:solidFill>
              </a:defRPr>
            </a:lvl3pPr>
            <a:lvl4pPr algn="ctr"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 algn="ctr">
              <a:defRPr sz="1600"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1574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2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5431675" y="2803327"/>
            <a:ext cx="3174206" cy="526256"/>
          </a:xfrm>
        </p:spPr>
        <p:txBody>
          <a:bodyPr vert="horz">
            <a:noAutofit/>
          </a:bodyPr>
          <a:lstStyle>
            <a:lvl1pPr>
              <a:defRPr sz="11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900">
                <a:solidFill>
                  <a:srgbClr val="EDEDEE"/>
                </a:solidFill>
              </a:defRPr>
            </a:lvl2pPr>
            <a:lvl3pPr>
              <a:defRPr sz="900">
                <a:solidFill>
                  <a:srgbClr val="EDEDEE"/>
                </a:solidFill>
              </a:defRPr>
            </a:lvl3pPr>
            <a:lvl4pPr>
              <a:defRPr sz="900">
                <a:solidFill>
                  <a:srgbClr val="EDEDEE"/>
                </a:solidFill>
              </a:defRPr>
            </a:lvl4pPr>
            <a:lvl5pPr>
              <a:defRPr sz="900">
                <a:solidFill>
                  <a:srgbClr val="EDEDEE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1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5431675" y="2491978"/>
            <a:ext cx="3173935" cy="211336"/>
          </a:xfrm>
        </p:spPr>
        <p:txBody>
          <a:bodyPr vert="horz">
            <a:noAutofit/>
          </a:bodyPr>
          <a:lstStyle>
            <a:lvl1pPr>
              <a:defRPr sz="1400" b="1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32" name="Oval 31"/>
          <p:cNvSpPr/>
          <p:nvPr userDrawn="1"/>
        </p:nvSpPr>
        <p:spPr>
          <a:xfrm>
            <a:off x="5003384" y="2508290"/>
            <a:ext cx="311037" cy="278611"/>
          </a:xfrm>
          <a:prstGeom prst="ellipse">
            <a:avLst/>
          </a:prstGeom>
          <a:solidFill>
            <a:srgbClr val="FFC000"/>
          </a:solidFill>
          <a:ln w="3175" cap="flat">
            <a:noFill/>
            <a:miter lim="400000"/>
          </a:ln>
          <a:effectLst>
            <a:outerShdw blurRad="127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288" tIns="14288" rIns="14288" bIns="14288" numCol="1" spcCol="14288" rtlCol="0" anchor="ctr">
            <a:spAutoFit/>
          </a:bodyPr>
          <a:lstStyle/>
          <a:p>
            <a:pPr marL="0" marR="0" indent="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7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5431675" y="3830986"/>
            <a:ext cx="3174206" cy="526256"/>
          </a:xfrm>
        </p:spPr>
        <p:txBody>
          <a:bodyPr vert="horz">
            <a:noAutofit/>
          </a:bodyPr>
          <a:lstStyle>
            <a:lvl1pPr>
              <a:defRPr sz="11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900">
                <a:solidFill>
                  <a:srgbClr val="EDEDEE"/>
                </a:solidFill>
              </a:defRPr>
            </a:lvl2pPr>
            <a:lvl3pPr>
              <a:defRPr sz="900">
                <a:solidFill>
                  <a:srgbClr val="EDEDEE"/>
                </a:solidFill>
              </a:defRPr>
            </a:lvl3pPr>
            <a:lvl4pPr>
              <a:defRPr sz="900">
                <a:solidFill>
                  <a:srgbClr val="EDEDEE"/>
                </a:solidFill>
              </a:defRPr>
            </a:lvl4pPr>
            <a:lvl5pPr>
              <a:defRPr sz="900">
                <a:solidFill>
                  <a:srgbClr val="EDEDEE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8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5431675" y="3519637"/>
            <a:ext cx="3173935" cy="211336"/>
          </a:xfrm>
        </p:spPr>
        <p:txBody>
          <a:bodyPr vert="horz">
            <a:noAutofit/>
          </a:bodyPr>
          <a:lstStyle>
            <a:lvl1pPr>
              <a:defRPr sz="1400" b="1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9" name="Oval 28"/>
          <p:cNvSpPr/>
          <p:nvPr userDrawn="1"/>
        </p:nvSpPr>
        <p:spPr>
          <a:xfrm>
            <a:off x="5003384" y="3535948"/>
            <a:ext cx="311037" cy="278611"/>
          </a:xfrm>
          <a:prstGeom prst="ellipse">
            <a:avLst/>
          </a:prstGeom>
          <a:solidFill>
            <a:srgbClr val="FFC000"/>
          </a:solidFill>
          <a:ln w="3175" cap="flat">
            <a:noFill/>
            <a:miter lim="400000"/>
          </a:ln>
          <a:effectLst>
            <a:outerShdw blurRad="127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288" tIns="14288" rIns="14288" bIns="14288" numCol="1" spcCol="14288" rtlCol="0" anchor="ctr">
            <a:spAutoFit/>
          </a:bodyPr>
          <a:lstStyle/>
          <a:p>
            <a:pPr marL="0" marR="0" indent="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1239441" y="3830986"/>
            <a:ext cx="3174206" cy="526256"/>
          </a:xfrm>
        </p:spPr>
        <p:txBody>
          <a:bodyPr vert="horz">
            <a:noAutofit/>
          </a:bodyPr>
          <a:lstStyle>
            <a:lvl1pPr>
              <a:defRPr sz="11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900">
                <a:solidFill>
                  <a:srgbClr val="EDEDEE"/>
                </a:solidFill>
              </a:defRPr>
            </a:lvl2pPr>
            <a:lvl3pPr>
              <a:defRPr sz="900">
                <a:solidFill>
                  <a:srgbClr val="EDEDEE"/>
                </a:solidFill>
              </a:defRPr>
            </a:lvl3pPr>
            <a:lvl4pPr>
              <a:defRPr sz="900">
                <a:solidFill>
                  <a:srgbClr val="EDEDEE"/>
                </a:solidFill>
              </a:defRPr>
            </a:lvl4pPr>
            <a:lvl5pPr>
              <a:defRPr sz="900">
                <a:solidFill>
                  <a:srgbClr val="EDEDEE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5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1239441" y="3519637"/>
            <a:ext cx="3173935" cy="211336"/>
          </a:xfrm>
        </p:spPr>
        <p:txBody>
          <a:bodyPr vert="horz">
            <a:noAutofit/>
          </a:bodyPr>
          <a:lstStyle>
            <a:lvl1pPr>
              <a:defRPr sz="1400" b="1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Oval 25"/>
          <p:cNvSpPr/>
          <p:nvPr userDrawn="1"/>
        </p:nvSpPr>
        <p:spPr>
          <a:xfrm>
            <a:off x="811150" y="3535948"/>
            <a:ext cx="311037" cy="278611"/>
          </a:xfrm>
          <a:prstGeom prst="ellipse">
            <a:avLst/>
          </a:prstGeom>
          <a:solidFill>
            <a:srgbClr val="FFC000"/>
          </a:solidFill>
          <a:ln w="3175" cap="flat">
            <a:noFill/>
            <a:miter lim="400000"/>
          </a:ln>
          <a:effectLst>
            <a:outerShdw blurRad="127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288" tIns="14288" rIns="14288" bIns="14288" numCol="1" spcCol="14288" rtlCol="0" anchor="ctr">
            <a:spAutoFit/>
          </a:bodyPr>
          <a:lstStyle/>
          <a:p>
            <a:pPr marL="0" marR="0" indent="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>
          <a:xfrm>
            <a:off x="1239441" y="2803327"/>
            <a:ext cx="3174206" cy="526256"/>
          </a:xfrm>
        </p:spPr>
        <p:txBody>
          <a:bodyPr vert="horz">
            <a:noAutofit/>
          </a:bodyPr>
          <a:lstStyle>
            <a:lvl1pPr>
              <a:defRPr sz="11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900">
                <a:solidFill>
                  <a:srgbClr val="EDEDEE"/>
                </a:solidFill>
              </a:defRPr>
            </a:lvl2pPr>
            <a:lvl3pPr>
              <a:defRPr sz="900">
                <a:solidFill>
                  <a:srgbClr val="EDEDEE"/>
                </a:solidFill>
              </a:defRPr>
            </a:lvl3pPr>
            <a:lvl4pPr>
              <a:defRPr sz="900">
                <a:solidFill>
                  <a:srgbClr val="EDEDEE"/>
                </a:solidFill>
              </a:defRPr>
            </a:lvl4pPr>
            <a:lvl5pPr>
              <a:defRPr sz="900">
                <a:solidFill>
                  <a:srgbClr val="EDEDEE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1239441" y="2491978"/>
            <a:ext cx="3173935" cy="211336"/>
          </a:xfrm>
        </p:spPr>
        <p:txBody>
          <a:bodyPr vert="horz">
            <a:noAutofit/>
          </a:bodyPr>
          <a:lstStyle>
            <a:lvl1pPr>
              <a:defRPr sz="1400" b="1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811150" y="2508290"/>
            <a:ext cx="311037" cy="278611"/>
          </a:xfrm>
          <a:prstGeom prst="ellipse">
            <a:avLst/>
          </a:prstGeom>
          <a:solidFill>
            <a:srgbClr val="FFC000"/>
          </a:solidFill>
          <a:ln w="3175" cap="flat">
            <a:noFill/>
            <a:miter lim="400000"/>
          </a:ln>
          <a:effectLst>
            <a:outerShdw blurRad="127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288" tIns="14288" rIns="14288" bIns="14288" numCol="1" spcCol="14288" rtlCol="0" anchor="ctr">
            <a:spAutoFit/>
          </a:bodyPr>
          <a:lstStyle/>
          <a:p>
            <a:pPr marL="0" marR="0" indent="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82"/>
          <p:cNvSpPr/>
          <p:nvPr userDrawn="1"/>
        </p:nvSpPr>
        <p:spPr>
          <a:xfrm flipH="1">
            <a:off x="391899" y="-133944"/>
            <a:ext cx="0" cy="1998007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02532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ut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797227" y="1076237"/>
            <a:ext cx="1712572" cy="1658067"/>
          </a:xfrm>
          <a:solidFill>
            <a:schemeClr val="tx1"/>
          </a:solidFill>
        </p:spPr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740328" y="1076237"/>
            <a:ext cx="1708199" cy="1658067"/>
          </a:xfrm>
          <a:solidFill>
            <a:schemeClr val="tx1"/>
          </a:solidFill>
        </p:spPr>
      </p:sp>
      <p:sp>
        <p:nvSpPr>
          <p:cNvPr id="6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4682282" y="1076237"/>
            <a:ext cx="1710488" cy="1658067"/>
          </a:xfrm>
          <a:solidFill>
            <a:schemeClr val="tx1"/>
          </a:solidFill>
        </p:spPr>
      </p:sp>
      <p:sp>
        <p:nvSpPr>
          <p:cNvPr id="7" name="Picture Placeholder 10"/>
          <p:cNvSpPr>
            <a:spLocks noGrp="1"/>
          </p:cNvSpPr>
          <p:nvPr>
            <p:ph type="pic" sz="quarter" idx="19"/>
          </p:nvPr>
        </p:nvSpPr>
        <p:spPr>
          <a:xfrm>
            <a:off x="6623298" y="1076237"/>
            <a:ext cx="1712572" cy="1658067"/>
          </a:xfrm>
          <a:solidFill>
            <a:schemeClr val="tx1"/>
          </a:solidFill>
        </p:spPr>
      </p:sp>
      <p:grpSp>
        <p:nvGrpSpPr>
          <p:cNvPr id="8" name="Group 183"/>
          <p:cNvGrpSpPr/>
          <p:nvPr userDrawn="1"/>
        </p:nvGrpSpPr>
        <p:grpSpPr>
          <a:xfrm>
            <a:off x="795338" y="1076326"/>
            <a:ext cx="476251" cy="476251"/>
            <a:chOff x="0" y="0"/>
            <a:chExt cx="1270000" cy="1270000"/>
          </a:xfrm>
        </p:grpSpPr>
        <p:sp>
          <p:nvSpPr>
            <p:cNvPr id="9" name="Shape 181"/>
            <p:cNvSpPr/>
            <p:nvPr/>
          </p:nvSpPr>
          <p:spPr>
            <a:xfrm rot="5400000">
              <a:off x="0" y="0"/>
              <a:ext cx="1270000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C000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0" name="Shape 182"/>
            <p:cNvSpPr/>
            <p:nvPr/>
          </p:nvSpPr>
          <p:spPr>
            <a:xfrm>
              <a:off x="236743" y="206314"/>
              <a:ext cx="288514" cy="288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107"/>
                  </a:moveTo>
                  <a:lnTo>
                    <a:pt x="12147" y="12107"/>
                  </a:lnTo>
                  <a:lnTo>
                    <a:pt x="12147" y="21600"/>
                  </a:lnTo>
                  <a:lnTo>
                    <a:pt x="9171" y="21600"/>
                  </a:lnTo>
                  <a:lnTo>
                    <a:pt x="9171" y="12107"/>
                  </a:lnTo>
                  <a:lnTo>
                    <a:pt x="0" y="12107"/>
                  </a:lnTo>
                  <a:lnTo>
                    <a:pt x="0" y="9171"/>
                  </a:lnTo>
                  <a:lnTo>
                    <a:pt x="9171" y="9171"/>
                  </a:lnTo>
                  <a:lnTo>
                    <a:pt x="9171" y="0"/>
                  </a:lnTo>
                  <a:lnTo>
                    <a:pt x="12147" y="0"/>
                  </a:lnTo>
                  <a:lnTo>
                    <a:pt x="12147" y="9171"/>
                  </a:lnTo>
                  <a:lnTo>
                    <a:pt x="21600" y="9171"/>
                  </a:lnTo>
                  <a:lnTo>
                    <a:pt x="21600" y="12107"/>
                  </a:lnTo>
                </a:path>
              </a:pathLst>
            </a:cu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342891">
                <a:defRPr sz="1800">
                  <a:solidFill>
                    <a:srgbClr val="000000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pPr>
              <a:endParaRPr/>
            </a:p>
          </p:txBody>
        </p:sp>
      </p:grpSp>
      <p:grpSp>
        <p:nvGrpSpPr>
          <p:cNvPr id="11" name="Group 186"/>
          <p:cNvGrpSpPr/>
          <p:nvPr userDrawn="1"/>
        </p:nvGrpSpPr>
        <p:grpSpPr>
          <a:xfrm>
            <a:off x="2737099" y="1076326"/>
            <a:ext cx="476250" cy="476251"/>
            <a:chOff x="0" y="0"/>
            <a:chExt cx="1270000" cy="1270000"/>
          </a:xfrm>
        </p:grpSpPr>
        <p:sp>
          <p:nvSpPr>
            <p:cNvPr id="12" name="Shape 184"/>
            <p:cNvSpPr/>
            <p:nvPr/>
          </p:nvSpPr>
          <p:spPr>
            <a:xfrm rot="5400000">
              <a:off x="0" y="0"/>
              <a:ext cx="1270000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C000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3" name="Shape 185"/>
            <p:cNvSpPr/>
            <p:nvPr/>
          </p:nvSpPr>
          <p:spPr>
            <a:xfrm>
              <a:off x="236743" y="206314"/>
              <a:ext cx="288514" cy="288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107"/>
                  </a:moveTo>
                  <a:lnTo>
                    <a:pt x="12147" y="12107"/>
                  </a:lnTo>
                  <a:lnTo>
                    <a:pt x="12147" y="21600"/>
                  </a:lnTo>
                  <a:lnTo>
                    <a:pt x="9171" y="21600"/>
                  </a:lnTo>
                  <a:lnTo>
                    <a:pt x="9171" y="12107"/>
                  </a:lnTo>
                  <a:lnTo>
                    <a:pt x="0" y="12107"/>
                  </a:lnTo>
                  <a:lnTo>
                    <a:pt x="0" y="9171"/>
                  </a:lnTo>
                  <a:lnTo>
                    <a:pt x="9171" y="9171"/>
                  </a:lnTo>
                  <a:lnTo>
                    <a:pt x="9171" y="0"/>
                  </a:lnTo>
                  <a:lnTo>
                    <a:pt x="12147" y="0"/>
                  </a:lnTo>
                  <a:lnTo>
                    <a:pt x="12147" y="9171"/>
                  </a:lnTo>
                  <a:lnTo>
                    <a:pt x="21600" y="9171"/>
                  </a:lnTo>
                  <a:lnTo>
                    <a:pt x="21600" y="12107"/>
                  </a:lnTo>
                </a:path>
              </a:pathLst>
            </a:cu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342891">
                <a:defRPr sz="1800">
                  <a:solidFill>
                    <a:srgbClr val="000000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pPr>
              <a:endParaRPr/>
            </a:p>
          </p:txBody>
        </p:sp>
      </p:grpSp>
      <p:grpSp>
        <p:nvGrpSpPr>
          <p:cNvPr id="14" name="Group 189"/>
          <p:cNvGrpSpPr/>
          <p:nvPr userDrawn="1"/>
        </p:nvGrpSpPr>
        <p:grpSpPr>
          <a:xfrm>
            <a:off x="4683622" y="1076326"/>
            <a:ext cx="476250" cy="476251"/>
            <a:chOff x="0" y="0"/>
            <a:chExt cx="1270000" cy="1270000"/>
          </a:xfrm>
        </p:grpSpPr>
        <p:sp>
          <p:nvSpPr>
            <p:cNvPr id="15" name="Shape 187"/>
            <p:cNvSpPr/>
            <p:nvPr/>
          </p:nvSpPr>
          <p:spPr>
            <a:xfrm rot="5400000">
              <a:off x="0" y="0"/>
              <a:ext cx="1270000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C000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6" name="Shape 188"/>
            <p:cNvSpPr/>
            <p:nvPr/>
          </p:nvSpPr>
          <p:spPr>
            <a:xfrm>
              <a:off x="236743" y="206314"/>
              <a:ext cx="288514" cy="288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107"/>
                  </a:moveTo>
                  <a:lnTo>
                    <a:pt x="12147" y="12107"/>
                  </a:lnTo>
                  <a:lnTo>
                    <a:pt x="12147" y="21600"/>
                  </a:lnTo>
                  <a:lnTo>
                    <a:pt x="9171" y="21600"/>
                  </a:lnTo>
                  <a:lnTo>
                    <a:pt x="9171" y="12107"/>
                  </a:lnTo>
                  <a:lnTo>
                    <a:pt x="0" y="12107"/>
                  </a:lnTo>
                  <a:lnTo>
                    <a:pt x="0" y="9171"/>
                  </a:lnTo>
                  <a:lnTo>
                    <a:pt x="9171" y="9171"/>
                  </a:lnTo>
                  <a:lnTo>
                    <a:pt x="9171" y="0"/>
                  </a:lnTo>
                  <a:lnTo>
                    <a:pt x="12147" y="0"/>
                  </a:lnTo>
                  <a:lnTo>
                    <a:pt x="12147" y="9171"/>
                  </a:lnTo>
                  <a:lnTo>
                    <a:pt x="21600" y="9171"/>
                  </a:lnTo>
                  <a:lnTo>
                    <a:pt x="21600" y="12107"/>
                  </a:lnTo>
                </a:path>
              </a:pathLst>
            </a:cu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342891">
                <a:defRPr sz="1800">
                  <a:solidFill>
                    <a:srgbClr val="000000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pPr>
              <a:endParaRPr/>
            </a:p>
          </p:txBody>
        </p:sp>
      </p:grpSp>
      <p:grpSp>
        <p:nvGrpSpPr>
          <p:cNvPr id="17" name="Group 192"/>
          <p:cNvGrpSpPr/>
          <p:nvPr userDrawn="1"/>
        </p:nvGrpSpPr>
        <p:grpSpPr>
          <a:xfrm>
            <a:off x="6625383" y="1076326"/>
            <a:ext cx="476250" cy="476251"/>
            <a:chOff x="0" y="0"/>
            <a:chExt cx="1270000" cy="1270000"/>
          </a:xfrm>
        </p:grpSpPr>
        <p:sp>
          <p:nvSpPr>
            <p:cNvPr id="18" name="Shape 190"/>
            <p:cNvSpPr/>
            <p:nvPr/>
          </p:nvSpPr>
          <p:spPr>
            <a:xfrm rot="5400000">
              <a:off x="0" y="0"/>
              <a:ext cx="1270000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C000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19" name="Shape 191"/>
            <p:cNvSpPr/>
            <p:nvPr/>
          </p:nvSpPr>
          <p:spPr>
            <a:xfrm>
              <a:off x="236743" y="206314"/>
              <a:ext cx="288514" cy="288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107"/>
                  </a:moveTo>
                  <a:lnTo>
                    <a:pt x="12147" y="12107"/>
                  </a:lnTo>
                  <a:lnTo>
                    <a:pt x="12147" y="21600"/>
                  </a:lnTo>
                  <a:lnTo>
                    <a:pt x="9171" y="21600"/>
                  </a:lnTo>
                  <a:lnTo>
                    <a:pt x="9171" y="12107"/>
                  </a:lnTo>
                  <a:lnTo>
                    <a:pt x="0" y="12107"/>
                  </a:lnTo>
                  <a:lnTo>
                    <a:pt x="0" y="9171"/>
                  </a:lnTo>
                  <a:lnTo>
                    <a:pt x="9171" y="9171"/>
                  </a:lnTo>
                  <a:lnTo>
                    <a:pt x="9171" y="0"/>
                  </a:lnTo>
                  <a:lnTo>
                    <a:pt x="12147" y="0"/>
                  </a:lnTo>
                  <a:lnTo>
                    <a:pt x="12147" y="9171"/>
                  </a:lnTo>
                  <a:lnTo>
                    <a:pt x="21600" y="9171"/>
                  </a:lnTo>
                  <a:lnTo>
                    <a:pt x="21600" y="12107"/>
                  </a:lnTo>
                </a:path>
              </a:pathLst>
            </a:cu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342891">
                <a:defRPr sz="1800">
                  <a:solidFill>
                    <a:srgbClr val="000000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pPr>
              <a:endParaRPr/>
            </a:p>
          </p:txBody>
        </p:sp>
      </p:grp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795689" y="365894"/>
            <a:ext cx="6972009" cy="652600"/>
          </a:xfr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20"/>
          </p:nvPr>
        </p:nvSpPr>
        <p:spPr>
          <a:xfrm>
            <a:off x="796925" y="2898518"/>
            <a:ext cx="1712913" cy="295275"/>
          </a:xfrm>
        </p:spPr>
        <p:txBody>
          <a:bodyPr vert="horz"/>
          <a:lstStyle>
            <a:lvl1pPr algn="ctr">
              <a:defRPr b="1"/>
            </a:lvl1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796925" y="3132138"/>
            <a:ext cx="1712913" cy="295275"/>
          </a:xfrm>
        </p:spPr>
        <p:txBody>
          <a:bodyPr vert="horz">
            <a:normAutofit/>
          </a:bodyPr>
          <a:lstStyle>
            <a:lvl1pPr algn="ctr">
              <a:defRPr sz="12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2"/>
          </p:nvPr>
        </p:nvSpPr>
        <p:spPr>
          <a:xfrm>
            <a:off x="796925" y="3563611"/>
            <a:ext cx="1712913" cy="1157613"/>
          </a:xfrm>
        </p:spPr>
        <p:txBody>
          <a:bodyPr vert="horz">
            <a:normAutofit/>
          </a:bodyPr>
          <a:lstStyle>
            <a:lvl1pPr algn="ctr">
              <a:defRPr sz="12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7" name="Text Placeholder 21"/>
          <p:cNvSpPr>
            <a:spLocks noGrp="1"/>
          </p:cNvSpPr>
          <p:nvPr>
            <p:ph type="body" sz="quarter" idx="23"/>
          </p:nvPr>
        </p:nvSpPr>
        <p:spPr>
          <a:xfrm>
            <a:off x="2740328" y="2898518"/>
            <a:ext cx="1712913" cy="295275"/>
          </a:xfrm>
        </p:spPr>
        <p:txBody>
          <a:bodyPr vert="horz"/>
          <a:lstStyle>
            <a:lvl1pPr algn="ctr">
              <a:defRPr b="1"/>
            </a:lvl1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28" name="Text Placeholder 23"/>
          <p:cNvSpPr>
            <a:spLocks noGrp="1"/>
          </p:cNvSpPr>
          <p:nvPr>
            <p:ph type="body" sz="quarter" idx="24" hasCustomPrompt="1"/>
          </p:nvPr>
        </p:nvSpPr>
        <p:spPr>
          <a:xfrm>
            <a:off x="2740328" y="3132138"/>
            <a:ext cx="1712913" cy="295275"/>
          </a:xfrm>
        </p:spPr>
        <p:txBody>
          <a:bodyPr vert="horz">
            <a:normAutofit/>
          </a:bodyPr>
          <a:lstStyle>
            <a:lvl1pPr algn="ctr">
              <a:defRPr sz="12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5"/>
          </p:nvPr>
        </p:nvSpPr>
        <p:spPr>
          <a:xfrm>
            <a:off x="2740328" y="3563611"/>
            <a:ext cx="1712913" cy="1157613"/>
          </a:xfrm>
        </p:spPr>
        <p:txBody>
          <a:bodyPr vert="horz">
            <a:normAutofit/>
          </a:bodyPr>
          <a:lstStyle>
            <a:lvl1pPr algn="ctr">
              <a:defRPr sz="12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0" name="Text Placeholder 21"/>
          <p:cNvSpPr>
            <a:spLocks noGrp="1"/>
          </p:cNvSpPr>
          <p:nvPr>
            <p:ph type="body" sz="quarter" idx="26"/>
          </p:nvPr>
        </p:nvSpPr>
        <p:spPr>
          <a:xfrm>
            <a:off x="4679857" y="2898518"/>
            <a:ext cx="1712913" cy="295275"/>
          </a:xfrm>
        </p:spPr>
        <p:txBody>
          <a:bodyPr vert="horz"/>
          <a:lstStyle>
            <a:lvl1pPr algn="ctr">
              <a:defRPr b="1"/>
            </a:lvl1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1" name="Text Placeholder 23"/>
          <p:cNvSpPr>
            <a:spLocks noGrp="1"/>
          </p:cNvSpPr>
          <p:nvPr>
            <p:ph type="body" sz="quarter" idx="27" hasCustomPrompt="1"/>
          </p:nvPr>
        </p:nvSpPr>
        <p:spPr>
          <a:xfrm>
            <a:off x="4679857" y="3132138"/>
            <a:ext cx="1712913" cy="295275"/>
          </a:xfrm>
        </p:spPr>
        <p:txBody>
          <a:bodyPr vert="horz">
            <a:normAutofit/>
          </a:bodyPr>
          <a:lstStyle>
            <a:lvl1pPr algn="ctr">
              <a:defRPr sz="12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28"/>
          </p:nvPr>
        </p:nvSpPr>
        <p:spPr>
          <a:xfrm>
            <a:off x="4679857" y="3563611"/>
            <a:ext cx="1712913" cy="1157613"/>
          </a:xfrm>
        </p:spPr>
        <p:txBody>
          <a:bodyPr vert="horz">
            <a:normAutofit/>
          </a:bodyPr>
          <a:lstStyle>
            <a:lvl1pPr algn="ctr">
              <a:defRPr sz="12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3" name="Text Placeholder 21"/>
          <p:cNvSpPr>
            <a:spLocks noGrp="1"/>
          </p:cNvSpPr>
          <p:nvPr>
            <p:ph type="body" sz="quarter" idx="29"/>
          </p:nvPr>
        </p:nvSpPr>
        <p:spPr>
          <a:xfrm>
            <a:off x="6622957" y="2898518"/>
            <a:ext cx="1712913" cy="295275"/>
          </a:xfrm>
        </p:spPr>
        <p:txBody>
          <a:bodyPr vert="horz"/>
          <a:lstStyle>
            <a:lvl1pPr algn="ctr">
              <a:defRPr b="1"/>
            </a:lvl1pPr>
          </a:lstStyle>
          <a:p>
            <a:pPr lvl="0"/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4" name="Text Placeholder 23"/>
          <p:cNvSpPr>
            <a:spLocks noGrp="1"/>
          </p:cNvSpPr>
          <p:nvPr>
            <p:ph type="body" sz="quarter" idx="30" hasCustomPrompt="1"/>
          </p:nvPr>
        </p:nvSpPr>
        <p:spPr>
          <a:xfrm>
            <a:off x="6622957" y="3132138"/>
            <a:ext cx="1712913" cy="295275"/>
          </a:xfrm>
        </p:spPr>
        <p:txBody>
          <a:bodyPr vert="horz">
            <a:normAutofit/>
          </a:bodyPr>
          <a:lstStyle>
            <a:lvl1pPr algn="ctr">
              <a:defRPr sz="12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31"/>
          </p:nvPr>
        </p:nvSpPr>
        <p:spPr>
          <a:xfrm>
            <a:off x="6622957" y="3563611"/>
            <a:ext cx="1712913" cy="1157613"/>
          </a:xfrm>
        </p:spPr>
        <p:txBody>
          <a:bodyPr vert="horz">
            <a:normAutofit/>
          </a:bodyPr>
          <a:lstStyle>
            <a:lvl1pPr algn="ctr">
              <a:defRPr sz="1200">
                <a:solidFill>
                  <a:srgbClr val="BFBFBF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328859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868442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2018" y="1690562"/>
            <a:ext cx="7119965" cy="652600"/>
          </a:xfrm>
        </p:spPr>
        <p:txBody>
          <a:bodyPr vert="horz"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120"/>
          <p:cNvSpPr/>
          <p:nvPr userDrawn="1"/>
        </p:nvSpPr>
        <p:spPr>
          <a:xfrm>
            <a:off x="4421007" y="2620754"/>
            <a:ext cx="301987" cy="0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3761432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rin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Shape 9"/>
          <p:cNvSpPr/>
          <p:nvPr userDrawn="1"/>
        </p:nvSpPr>
        <p:spPr>
          <a:xfrm>
            <a:off x="8654027" y="4994433"/>
            <a:ext cx="613693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384087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962970" y="1837990"/>
            <a:ext cx="3377674" cy="1170731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285750" indent="-285750" algn="l">
              <a:buClr>
                <a:srgbClr val="FFC000"/>
              </a:buClr>
              <a:buFont typeface="Wingdings" charset="2"/>
              <a:buChar char=""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522" y="376084"/>
            <a:ext cx="7272249" cy="652600"/>
          </a:xfrm>
        </p:spPr>
        <p:txBody>
          <a:bodyPr vert="horz"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hape 120"/>
          <p:cNvSpPr/>
          <p:nvPr userDrawn="1"/>
        </p:nvSpPr>
        <p:spPr>
          <a:xfrm>
            <a:off x="4358498" y="1110896"/>
            <a:ext cx="301987" cy="0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914250" y="1430374"/>
            <a:ext cx="3426394" cy="358293"/>
          </a:xfrm>
          <a:prstGeom prst="rect">
            <a:avLst/>
          </a:prstGeom>
        </p:spPr>
        <p:txBody>
          <a:bodyPr vert="horz"/>
          <a:lstStyle>
            <a:lvl1pPr marL="457200" indent="-457200" algn="l">
              <a:buClr>
                <a:srgbClr val="FFC000"/>
              </a:buClr>
              <a:buSzPct val="125000"/>
              <a:buFont typeface="Wingdings" charset="2"/>
              <a:buAutoNum type="arabicPlain"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760104" y="1430374"/>
            <a:ext cx="3426394" cy="358293"/>
          </a:xfrm>
          <a:prstGeom prst="rect">
            <a:avLst/>
          </a:prstGeom>
        </p:spPr>
        <p:txBody>
          <a:bodyPr vert="horz"/>
          <a:lstStyle>
            <a:lvl1pPr marL="457200" indent="-457200" algn="l">
              <a:buClr>
                <a:srgbClr val="FFC000"/>
              </a:buClr>
              <a:buSzPct val="125000"/>
              <a:buFont typeface="Wingdings" charset="2"/>
              <a:buAutoNum type="arabicPlain" startAt="2"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5"/>
          </p:nvPr>
        </p:nvSpPr>
        <p:spPr>
          <a:xfrm>
            <a:off x="4809424" y="1837990"/>
            <a:ext cx="3377674" cy="1170731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285750" indent="-285750" algn="l">
              <a:buClr>
                <a:srgbClr val="FFC000"/>
              </a:buClr>
              <a:buFont typeface="Wingdings" charset="2"/>
              <a:buChar char=""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6"/>
          </p:nvPr>
        </p:nvSpPr>
        <p:spPr>
          <a:xfrm>
            <a:off x="962970" y="3663399"/>
            <a:ext cx="3377674" cy="1170731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285750" indent="-285750" algn="l">
              <a:buClr>
                <a:srgbClr val="FFC000"/>
              </a:buClr>
              <a:buFont typeface="Wingdings" charset="2"/>
              <a:buChar char=""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914250" y="3255783"/>
            <a:ext cx="3426394" cy="358293"/>
          </a:xfrm>
          <a:prstGeom prst="rect">
            <a:avLst/>
          </a:prstGeom>
        </p:spPr>
        <p:txBody>
          <a:bodyPr vert="horz"/>
          <a:lstStyle>
            <a:lvl1pPr marL="457200" indent="-457200" algn="l">
              <a:buClr>
                <a:srgbClr val="FFC000"/>
              </a:buClr>
              <a:buSzPct val="125000"/>
              <a:buFont typeface="Wingdings" charset="2"/>
              <a:buAutoNum type="arabicPlain" startAt="3"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760104" y="3255783"/>
            <a:ext cx="3426394" cy="358293"/>
          </a:xfrm>
          <a:prstGeom prst="rect">
            <a:avLst/>
          </a:prstGeom>
        </p:spPr>
        <p:txBody>
          <a:bodyPr vert="horz"/>
          <a:lstStyle>
            <a:lvl1pPr marL="457200" indent="-457200" algn="l">
              <a:buClr>
                <a:srgbClr val="FFC000"/>
              </a:buClr>
              <a:buSzPct val="125000"/>
              <a:buFont typeface="Wingdings" charset="2"/>
              <a:buAutoNum type="arabicPlain" startAt="4"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9"/>
          </p:nvPr>
        </p:nvSpPr>
        <p:spPr>
          <a:xfrm>
            <a:off x="4809424" y="3663399"/>
            <a:ext cx="3377674" cy="1170731"/>
          </a:xfrm>
          <a:prstGeom prst="rect">
            <a:avLst/>
          </a:prstGeom>
        </p:spPr>
        <p:txBody>
          <a:bodyPr vert="horz" lIns="34290" tIns="17145" rIns="34290" bIns="17145"/>
          <a:lstStyle>
            <a:lvl1pPr marL="285750" indent="-285750" algn="l">
              <a:buClr>
                <a:srgbClr val="FFC000"/>
              </a:buClr>
              <a:buFont typeface="Wingdings" charset="2"/>
              <a:buChar char=""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879277" y="3002208"/>
            <a:ext cx="7371291" cy="0"/>
          </a:xfrm>
          <a:prstGeom prst="line">
            <a:avLst/>
          </a:prstGeom>
          <a:noFill/>
          <a:ln w="12700" cap="flat">
            <a:solidFill>
              <a:srgbClr val="FFC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99252215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2400507" y="2257739"/>
            <a:ext cx="4503609" cy="1697678"/>
          </a:xfrm>
          <a:prstGeom prst="rect">
            <a:avLst/>
          </a:prstGeom>
        </p:spPr>
        <p:txBody>
          <a:bodyPr vert="horz" lIns="34290" tIns="17145" rIns="34290" bIns="17145"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6869" y="1373949"/>
            <a:ext cx="7272249" cy="652600"/>
          </a:xfrm>
        </p:spPr>
        <p:txBody>
          <a:bodyPr vert="horz"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hape 120"/>
          <p:cNvSpPr/>
          <p:nvPr userDrawn="1"/>
        </p:nvSpPr>
        <p:spPr>
          <a:xfrm>
            <a:off x="4421007" y="2022444"/>
            <a:ext cx="301987" cy="0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424554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  <p:sp>
        <p:nvSpPr>
          <p:cNvPr id="5" name="Shape 78"/>
          <p:cNvSpPr/>
          <p:nvPr userDrawn="1"/>
        </p:nvSpPr>
        <p:spPr>
          <a:xfrm>
            <a:off x="0" y="2857230"/>
            <a:ext cx="4996031" cy="1814767"/>
          </a:xfrm>
          <a:prstGeom prst="rect">
            <a:avLst/>
          </a:prstGeom>
          <a:solidFill>
            <a:srgbClr val="000000">
              <a:alpha val="70000"/>
            </a:srgbClr>
          </a:solidFill>
          <a:ln w="3175"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7" name="Shape 82"/>
          <p:cNvSpPr/>
          <p:nvPr userDrawn="1"/>
        </p:nvSpPr>
        <p:spPr>
          <a:xfrm flipH="1">
            <a:off x="4668657" y="3246885"/>
            <a:ext cx="0" cy="1067149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0339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1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78"/>
          <p:cNvSpPr/>
          <p:nvPr userDrawn="1"/>
        </p:nvSpPr>
        <p:spPr>
          <a:xfrm>
            <a:off x="0" y="2857230"/>
            <a:ext cx="4996031" cy="1814767"/>
          </a:xfrm>
          <a:prstGeom prst="rect">
            <a:avLst/>
          </a:prstGeom>
          <a:solidFill>
            <a:srgbClr val="000000">
              <a:alpha val="70000"/>
            </a:srgbClr>
          </a:solidFill>
          <a:ln w="3175"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837" y="3275124"/>
            <a:ext cx="4041720" cy="970880"/>
          </a:xfrm>
        </p:spPr>
        <p:txBody>
          <a:bodyPr vert="horz" anchor="ctr"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hape 82"/>
          <p:cNvSpPr/>
          <p:nvPr userDrawn="1"/>
        </p:nvSpPr>
        <p:spPr>
          <a:xfrm flipH="1">
            <a:off x="4668657" y="3246885"/>
            <a:ext cx="0" cy="1067149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919756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4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8"/>
          <p:cNvSpPr/>
          <p:nvPr userDrawn="1"/>
        </p:nvSpPr>
        <p:spPr>
          <a:xfrm>
            <a:off x="0" y="2857230"/>
            <a:ext cx="4996031" cy="1814767"/>
          </a:xfrm>
          <a:prstGeom prst="rect">
            <a:avLst/>
          </a:prstGeom>
          <a:solidFill>
            <a:srgbClr val="000000">
              <a:alpha val="70000"/>
            </a:srgbClr>
          </a:solidFill>
          <a:ln w="3175"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hape 82"/>
          <p:cNvSpPr/>
          <p:nvPr userDrawn="1"/>
        </p:nvSpPr>
        <p:spPr>
          <a:xfrm flipH="1">
            <a:off x="4668657" y="3246885"/>
            <a:ext cx="0" cy="1067149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900240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5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8"/>
          <p:cNvSpPr/>
          <p:nvPr userDrawn="1"/>
        </p:nvSpPr>
        <p:spPr>
          <a:xfrm>
            <a:off x="0" y="1835512"/>
            <a:ext cx="3263848" cy="2836485"/>
          </a:xfrm>
          <a:prstGeom prst="rect">
            <a:avLst/>
          </a:prstGeom>
          <a:solidFill>
            <a:srgbClr val="000000">
              <a:alpha val="70000"/>
            </a:srgbClr>
          </a:solidFill>
          <a:ln w="3175"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5" name="Shape 82"/>
          <p:cNvSpPr/>
          <p:nvPr userDrawn="1"/>
        </p:nvSpPr>
        <p:spPr>
          <a:xfrm flipH="1">
            <a:off x="2868314" y="2434332"/>
            <a:ext cx="0" cy="1667956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88" y="2125942"/>
            <a:ext cx="2356183" cy="2250398"/>
          </a:xfr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2593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6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8"/>
          <p:cNvSpPr/>
          <p:nvPr userDrawn="1"/>
        </p:nvSpPr>
        <p:spPr>
          <a:xfrm>
            <a:off x="4402129" y="2857230"/>
            <a:ext cx="4741871" cy="1814767"/>
          </a:xfrm>
          <a:prstGeom prst="rect">
            <a:avLst/>
          </a:prstGeom>
          <a:solidFill>
            <a:srgbClr val="000000">
              <a:alpha val="70000"/>
            </a:srgbClr>
          </a:solidFill>
          <a:ln w="3175"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5" name="Shape 82"/>
          <p:cNvSpPr/>
          <p:nvPr userDrawn="1"/>
        </p:nvSpPr>
        <p:spPr>
          <a:xfrm flipH="1">
            <a:off x="4717243" y="3246885"/>
            <a:ext cx="0" cy="1067149"/>
          </a:xfrm>
          <a:prstGeom prst="line">
            <a:avLst/>
          </a:prstGeom>
          <a:ln w="28575" cmpd="sng">
            <a:solidFill>
              <a:srgbClr val="FFC000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2576" y="3136635"/>
            <a:ext cx="3808328" cy="1239705"/>
          </a:xfrm>
        </p:spPr>
        <p:txBody>
          <a:bodyPr vert="horz"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0832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slideLayout" Target="../slideLayouts/slideLayout9.xml"/><Relationship Id="rId8" Type="http://schemas.openxmlformats.org/officeDocument/2006/relationships/slideLayout" Target="../slideLayouts/slideLayout10.xml"/><Relationship Id="rId9" Type="http://schemas.openxmlformats.org/officeDocument/2006/relationships/theme" Target="../theme/theme2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theme" Target="../theme/theme4.xml"/><Relationship Id="rId3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233988" y="3136635"/>
            <a:ext cx="4188569" cy="123970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4288" tIns="14288" rIns="14288" bIns="14288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11" name="Shape 9"/>
          <p:cNvSpPr/>
          <p:nvPr userDrawn="1"/>
        </p:nvSpPr>
        <p:spPr>
          <a:xfrm>
            <a:off x="8654027" y="4994433"/>
            <a:ext cx="613693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654027" y="4720588"/>
            <a:ext cx="419200" cy="273844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8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works-for-me_White-01.pn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981"/>
          <a:stretch/>
        </p:blipFill>
        <p:spPr>
          <a:xfrm>
            <a:off x="8267600" y="0"/>
            <a:ext cx="876400" cy="98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3089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02" r:id="rId2"/>
  </p:sldLayoutIdLst>
  <p:transition spd="med"/>
  <p:hf hdr="0" ftr="0" dt="0"/>
  <p:txStyles>
    <p:titleStyle>
      <a:lvl1pPr marL="0" marR="0" indent="0" algn="r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FFFFFF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1pPr>
      <a:lvl2pPr marL="0" marR="0" indent="8572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2pPr>
      <a:lvl3pPr marL="0" marR="0" indent="17145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3pPr>
      <a:lvl4pPr marL="0" marR="0" indent="25717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4pPr>
      <a:lvl5pPr marL="0" marR="0" indent="34290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5pPr>
      <a:lvl6pPr marL="0" marR="0" indent="42862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6pPr>
      <a:lvl7pPr marL="0" marR="0" indent="51435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7pPr>
      <a:lvl8pPr marL="0" marR="0" indent="60007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8pPr>
      <a:lvl9pPr marL="0" marR="0" indent="68580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9pPr>
    </p:titleStyle>
    <p:bodyStyle>
      <a:lvl1pPr marL="0" marR="0" indent="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1pPr>
      <a:lvl2pPr marL="0" marR="0" indent="8572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2pPr>
      <a:lvl3pPr marL="0" marR="0" indent="17145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3pPr>
      <a:lvl4pPr marL="0" marR="0" indent="25717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4pPr>
      <a:lvl5pPr marL="0" marR="0" indent="34290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5pPr>
      <a:lvl6pPr marL="0" marR="0" indent="42862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6pPr>
      <a:lvl7pPr marL="0" marR="0" indent="51435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7pPr>
      <a:lvl8pPr marL="0" marR="0" indent="60007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8pPr>
      <a:lvl9pPr marL="0" marR="0" indent="68580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9pPr>
    </p:bodyStyle>
    <p:otherStyle>
      <a:lvl1pPr marL="0" marR="0" indent="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1pPr>
      <a:lvl2pPr marL="0" marR="0" indent="8572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2pPr>
      <a:lvl3pPr marL="0" marR="0" indent="17145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3pPr>
      <a:lvl4pPr marL="0" marR="0" indent="25717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4pPr>
      <a:lvl5pPr marL="0" marR="0" indent="34290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5pPr>
      <a:lvl6pPr marL="0" marR="0" indent="42862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6pPr>
      <a:lvl7pPr marL="0" marR="0" indent="51435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7pPr>
      <a:lvl8pPr marL="0" marR="0" indent="60007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8pPr>
      <a:lvl9pPr marL="0" marR="0" indent="68580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233988" y="3136635"/>
            <a:ext cx="4188569" cy="123970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4288" tIns="14288" rIns="14288" bIns="14288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11" name="Shape 9"/>
          <p:cNvSpPr/>
          <p:nvPr userDrawn="1"/>
        </p:nvSpPr>
        <p:spPr>
          <a:xfrm>
            <a:off x="8654027" y="4994433"/>
            <a:ext cx="613693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654027" y="4720588"/>
            <a:ext cx="419200" cy="273844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8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works-for-me_White-01.png"/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981"/>
          <a:stretch/>
        </p:blipFill>
        <p:spPr>
          <a:xfrm>
            <a:off x="8267600" y="0"/>
            <a:ext cx="876400" cy="98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930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694" r:id="rId2"/>
    <p:sldLayoutId id="2147483704" r:id="rId3"/>
    <p:sldLayoutId id="2147483695" r:id="rId4"/>
    <p:sldLayoutId id="2147483698" r:id="rId5"/>
    <p:sldLayoutId id="2147483699" r:id="rId6"/>
    <p:sldLayoutId id="2147483700" r:id="rId7"/>
    <p:sldLayoutId id="2147483717" r:id="rId8"/>
  </p:sldLayoutIdLst>
  <p:transition spd="med"/>
  <p:hf hdr="0" ftr="0" dt="0"/>
  <p:txStyles>
    <p:titleStyle>
      <a:lvl1pPr marL="0" marR="0" indent="0" algn="r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FFFFFF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1pPr>
      <a:lvl2pPr marL="0" marR="0" indent="8572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2pPr>
      <a:lvl3pPr marL="0" marR="0" indent="17145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3pPr>
      <a:lvl4pPr marL="0" marR="0" indent="25717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4pPr>
      <a:lvl5pPr marL="0" marR="0" indent="34290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5pPr>
      <a:lvl6pPr marL="0" marR="0" indent="42862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6pPr>
      <a:lvl7pPr marL="0" marR="0" indent="51435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7pPr>
      <a:lvl8pPr marL="0" marR="0" indent="60007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8pPr>
      <a:lvl9pPr marL="0" marR="0" indent="68580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9pPr>
    </p:titleStyle>
    <p:bodyStyle>
      <a:lvl1pPr marL="0" marR="0" indent="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1pPr>
      <a:lvl2pPr marL="0" marR="0" indent="8572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2pPr>
      <a:lvl3pPr marL="0" marR="0" indent="17145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3pPr>
      <a:lvl4pPr marL="0" marR="0" indent="25717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4pPr>
      <a:lvl5pPr marL="0" marR="0" indent="34290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5pPr>
      <a:lvl6pPr marL="0" marR="0" indent="42862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6pPr>
      <a:lvl7pPr marL="0" marR="0" indent="51435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7pPr>
      <a:lvl8pPr marL="0" marR="0" indent="60007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8pPr>
      <a:lvl9pPr marL="0" marR="0" indent="68580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9pPr>
    </p:bodyStyle>
    <p:otherStyle>
      <a:lvl1pPr marL="0" marR="0" indent="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1pPr>
      <a:lvl2pPr marL="0" marR="0" indent="8572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2pPr>
      <a:lvl3pPr marL="0" marR="0" indent="17145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3pPr>
      <a:lvl4pPr marL="0" marR="0" indent="25717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4pPr>
      <a:lvl5pPr marL="0" marR="0" indent="34290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5pPr>
      <a:lvl6pPr marL="0" marR="0" indent="42862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6pPr>
      <a:lvl7pPr marL="0" marR="0" indent="51435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7pPr>
      <a:lvl8pPr marL="0" marR="0" indent="60007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8pPr>
      <a:lvl9pPr marL="0" marR="0" indent="68580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95690" y="1018494"/>
            <a:ext cx="6181020" cy="65260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4288" tIns="14288" rIns="14288" bIns="14288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12994" y="1736267"/>
            <a:ext cx="7678634" cy="263223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14288" tIns="14288" rIns="14288" bIns="14288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1" name="Shape 9"/>
          <p:cNvSpPr/>
          <p:nvPr userDrawn="1"/>
        </p:nvSpPr>
        <p:spPr>
          <a:xfrm>
            <a:off x="8654027" y="4994433"/>
            <a:ext cx="613693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654027" y="4720588"/>
            <a:ext cx="419200" cy="273844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8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works-for-me_White-01.png"/>
          <p:cNvPicPr>
            <a:picLocks noChangeAspect="1"/>
          </p:cNvPicPr>
          <p:nvPr userDrawn="1"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981"/>
          <a:stretch/>
        </p:blipFill>
        <p:spPr>
          <a:xfrm>
            <a:off x="8267600" y="0"/>
            <a:ext cx="876400" cy="986467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705" r:id="rId3"/>
    <p:sldLayoutId id="2147483709" r:id="rId4"/>
    <p:sldLayoutId id="2147483671" r:id="rId5"/>
    <p:sldLayoutId id="2147483667" r:id="rId6"/>
    <p:sldLayoutId id="2147483661" r:id="rId7"/>
    <p:sldLayoutId id="2147483662" r:id="rId8"/>
    <p:sldLayoutId id="2147483665" r:id="rId9"/>
    <p:sldLayoutId id="2147483666" r:id="rId10"/>
    <p:sldLayoutId id="2147483670" r:id="rId11"/>
    <p:sldLayoutId id="2147483706" r:id="rId12"/>
    <p:sldLayoutId id="2147483710" r:id="rId13"/>
    <p:sldLayoutId id="2147483712" r:id="rId14"/>
  </p:sldLayoutIdLst>
  <p:transition spd="med"/>
  <p:hf hdr="0" ftr="0" dt="0"/>
  <p:txStyles>
    <p:titleStyle>
      <a:lvl1pPr marL="0" marR="0" indent="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FFFFFF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1pPr>
      <a:lvl2pPr marL="0" marR="0" indent="8572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2pPr>
      <a:lvl3pPr marL="0" marR="0" indent="17145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3pPr>
      <a:lvl4pPr marL="0" marR="0" indent="25717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4pPr>
      <a:lvl5pPr marL="0" marR="0" indent="34290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5pPr>
      <a:lvl6pPr marL="0" marR="0" indent="42862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6pPr>
      <a:lvl7pPr marL="0" marR="0" indent="51435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7pPr>
      <a:lvl8pPr marL="0" marR="0" indent="60007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8pPr>
      <a:lvl9pPr marL="0" marR="0" indent="68580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9pPr>
    </p:titleStyle>
    <p:bodyStyle>
      <a:lvl1pPr marL="0" marR="0" indent="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2"/>
          </a:solidFill>
          <a:uFillTx/>
          <a:latin typeface="PT Sans"/>
          <a:ea typeface="PT Sans"/>
          <a:cs typeface="PT Sans"/>
          <a:sym typeface="PT Sans"/>
        </a:defRPr>
      </a:lvl1pPr>
      <a:lvl2pPr marL="0" marR="0" indent="8572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2"/>
          </a:solidFill>
          <a:uFillTx/>
          <a:latin typeface="PT Sans"/>
          <a:ea typeface="PT Sans"/>
          <a:cs typeface="PT Sans"/>
          <a:sym typeface="PT Sans"/>
        </a:defRPr>
      </a:lvl2pPr>
      <a:lvl3pPr marL="0" marR="0" indent="17145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2"/>
          </a:solidFill>
          <a:uFillTx/>
          <a:latin typeface="PT Sans"/>
          <a:ea typeface="PT Sans"/>
          <a:cs typeface="PT Sans"/>
          <a:sym typeface="PT Sans"/>
        </a:defRPr>
      </a:lvl3pPr>
      <a:lvl4pPr marL="0" marR="0" indent="25717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2"/>
          </a:solidFill>
          <a:uFillTx/>
          <a:latin typeface="PT Sans"/>
          <a:ea typeface="PT Sans"/>
          <a:cs typeface="PT Sans"/>
          <a:sym typeface="PT Sans"/>
        </a:defRPr>
      </a:lvl4pPr>
      <a:lvl5pPr marL="0" marR="0" indent="34290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chemeClr val="tx2"/>
          </a:solidFill>
          <a:uFillTx/>
          <a:latin typeface="PT Sans"/>
          <a:ea typeface="PT Sans"/>
          <a:cs typeface="PT Sans"/>
          <a:sym typeface="PT Sans"/>
        </a:defRPr>
      </a:lvl5pPr>
      <a:lvl6pPr marL="0" marR="0" indent="42862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6pPr>
      <a:lvl7pPr marL="0" marR="0" indent="51435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7pPr>
      <a:lvl8pPr marL="0" marR="0" indent="60007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8pPr>
      <a:lvl9pPr marL="0" marR="0" indent="68580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9pPr>
    </p:bodyStyle>
    <p:otherStyle>
      <a:lvl1pPr marL="0" marR="0" indent="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1pPr>
      <a:lvl2pPr marL="0" marR="0" indent="8572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2pPr>
      <a:lvl3pPr marL="0" marR="0" indent="17145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3pPr>
      <a:lvl4pPr marL="0" marR="0" indent="25717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4pPr>
      <a:lvl5pPr marL="0" marR="0" indent="34290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5pPr>
      <a:lvl6pPr marL="0" marR="0" indent="42862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6pPr>
      <a:lvl7pPr marL="0" marR="0" indent="51435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7pPr>
      <a:lvl8pPr marL="0" marR="0" indent="60007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8pPr>
      <a:lvl9pPr marL="0" marR="0" indent="68580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9"/>
          <p:cNvSpPr/>
          <p:nvPr userDrawn="1"/>
        </p:nvSpPr>
        <p:spPr>
          <a:xfrm>
            <a:off x="8654027" y="4994433"/>
            <a:ext cx="613693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654027" y="4720588"/>
            <a:ext cx="419200" cy="273844"/>
          </a:xfrm>
          <a:prstGeom prst="rect">
            <a:avLst/>
          </a:prstGeom>
        </p:spPr>
        <p:txBody>
          <a:bodyPr vert="horz" lIns="34290" tIns="17145" rIns="34290" bIns="17145" rtlCol="0" anchor="ctr"/>
          <a:lstStyle>
            <a:lvl1pPr algn="l">
              <a:defRPr sz="8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D47CBB30-91F7-A14C-A14C-462FA0AC8DA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Sprint_Stacked_4C-White_NoMark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1675" y="452869"/>
            <a:ext cx="3157513" cy="437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779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</p:sldLayoutIdLst>
  <p:transition spd="med"/>
  <p:hf hdr="0" ftr="0" dt="0"/>
  <p:txStyles>
    <p:titleStyle>
      <a:lvl1pPr marL="0" marR="0" indent="0" algn="r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FFFFFF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1pPr>
      <a:lvl2pPr marL="0" marR="0" indent="8572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2pPr>
      <a:lvl3pPr marL="0" marR="0" indent="17145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3pPr>
      <a:lvl4pPr marL="0" marR="0" indent="25717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4pPr>
      <a:lvl5pPr marL="0" marR="0" indent="34290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5pPr>
      <a:lvl6pPr marL="0" marR="0" indent="42862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6pPr>
      <a:lvl7pPr marL="0" marR="0" indent="51435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7pPr>
      <a:lvl8pPr marL="0" marR="0" indent="600075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8pPr>
      <a:lvl9pPr marL="0" marR="0" indent="685800" algn="l" defTabSz="309563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9pPr>
    </p:titleStyle>
    <p:bodyStyle>
      <a:lvl1pPr marL="0" marR="0" indent="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1pPr>
      <a:lvl2pPr marL="0" marR="0" indent="8572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2pPr>
      <a:lvl3pPr marL="0" marR="0" indent="17145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3pPr>
      <a:lvl4pPr marL="0" marR="0" indent="25717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4pPr>
      <a:lvl5pPr marL="0" marR="0" indent="34290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rgbClr val="BFBFBF"/>
          </a:solidFill>
          <a:uFillTx/>
          <a:latin typeface="PT Sans"/>
          <a:ea typeface="PT Sans"/>
          <a:cs typeface="PT Sans"/>
          <a:sym typeface="PT Sans"/>
        </a:defRPr>
      </a:lvl5pPr>
      <a:lvl6pPr marL="0" marR="0" indent="42862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6pPr>
      <a:lvl7pPr marL="0" marR="0" indent="51435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7pPr>
      <a:lvl8pPr marL="0" marR="0" indent="600075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8pPr>
      <a:lvl9pPr marL="0" marR="0" indent="685800" algn="just" defTabSz="30956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9pPr>
    </p:bodyStyle>
    <p:otherStyle>
      <a:lvl1pPr marL="0" marR="0" indent="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1pPr>
      <a:lvl2pPr marL="0" marR="0" indent="8572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2pPr>
      <a:lvl3pPr marL="0" marR="0" indent="17145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3pPr>
      <a:lvl4pPr marL="0" marR="0" indent="25717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4pPr>
      <a:lvl5pPr marL="0" marR="0" indent="34290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5pPr>
      <a:lvl6pPr marL="0" marR="0" indent="42862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6pPr>
      <a:lvl7pPr marL="0" marR="0" indent="51435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7pPr>
      <a:lvl8pPr marL="0" marR="0" indent="600075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8pPr>
      <a:lvl9pPr marL="0" marR="0" indent="685800" algn="l" defTabSz="309563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all" spc="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6" Type="http://schemas.openxmlformats.org/officeDocument/2006/relationships/image" Target="../media/image31.jpeg"/><Relationship Id="rId7" Type="http://schemas.openxmlformats.org/officeDocument/2006/relationships/image" Target="../media/image32.jpeg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World Congress </a:t>
            </a:r>
            <a:r>
              <a:rPr lang="en-US" dirty="0" smtClean="0"/>
              <a:t>Americas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>
                <a:solidFill>
                  <a:srgbClr val="000000"/>
                </a:solidFill>
              </a:rPr>
              <a:pPr/>
              <a:t>1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Ryan Sullivan, VP Product Development &amp; Engineering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2211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6635"/>
            <a:ext cx="4617156" cy="1239705"/>
          </a:xfrm>
        </p:spPr>
        <p:txBody>
          <a:bodyPr>
            <a:normAutofit/>
          </a:bodyPr>
          <a:lstStyle/>
          <a:p>
            <a:r>
              <a:rPr lang="en-US" dirty="0" smtClean="0"/>
              <a:t>Sprint RCS</a:t>
            </a:r>
            <a:br>
              <a:rPr lang="en-US" dirty="0" smtClean="0"/>
            </a:br>
            <a:r>
              <a:rPr lang="en-US" dirty="0" smtClean="0"/>
              <a:t>Enhanced Messaging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3941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title"/>
          </p:nvPr>
        </p:nvSpPr>
        <p:spPr>
          <a:xfrm>
            <a:off x="387058" y="469193"/>
            <a:ext cx="3122060" cy="1840839"/>
          </a:xfrm>
          <a:prstGeom prst="rect">
            <a:avLst/>
          </a:prstGeom>
          <a:noFill/>
          <a:ln>
            <a:noFill/>
          </a:ln>
        </p:spPr>
        <p:txBody>
          <a:bodyPr wrap="square" lIns="14275" tIns="14275" rIns="14275" bIns="14275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Montserrat SemiBold"/>
              <a:buNone/>
            </a:pPr>
            <a:r>
              <a:rPr lang="en-US" sz="3200" b="1" i="0" u="none" strike="noStrike" cap="none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RCS History </a:t>
            </a:r>
            <a:br>
              <a:rPr lang="en-US" sz="3200" b="1" i="0" u="none" strike="noStrike" cap="none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en-US" sz="3200" b="1" i="0" u="none" strike="noStrike" cap="none" dirty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at Sprint</a:t>
            </a:r>
          </a:p>
        </p:txBody>
      </p:sp>
      <p:sp>
        <p:nvSpPr>
          <p:cNvPr id="245" name="Shape 245"/>
          <p:cNvSpPr txBox="1">
            <a:spLocks noGrp="1"/>
          </p:cNvSpPr>
          <p:nvPr>
            <p:ph type="sldNum" idx="12"/>
          </p:nvPr>
        </p:nvSpPr>
        <p:spPr>
          <a:xfrm>
            <a:off x="8654027" y="4720587"/>
            <a:ext cx="419199" cy="273843"/>
          </a:xfrm>
          <a:prstGeom prst="rect">
            <a:avLst/>
          </a:prstGeom>
          <a:noFill/>
          <a:ln>
            <a:noFill/>
          </a:ln>
        </p:spPr>
        <p:txBody>
          <a:bodyPr wrap="square" lIns="34275" tIns="17125" rIns="34275" bIns="171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6" name="Shape 246"/>
          <p:cNvCxnSpPr/>
          <p:nvPr/>
        </p:nvCxnSpPr>
        <p:spPr>
          <a:xfrm>
            <a:off x="600960" y="1600586"/>
            <a:ext cx="301987" cy="0"/>
          </a:xfrm>
          <a:prstGeom prst="straightConnector1">
            <a:avLst/>
          </a:prstGeom>
          <a:noFill/>
          <a:ln w="28575" cap="flat" cmpd="sng">
            <a:solidFill>
              <a:srgbClr val="FFC20E"/>
            </a:solidFill>
            <a:prstDash val="solid"/>
            <a:miter lim="400000"/>
            <a:headEnd type="none" w="med" len="med"/>
            <a:tailEnd type="none" w="med" len="med"/>
          </a:ln>
        </p:spPr>
      </p:cxnSp>
      <p:sp>
        <p:nvSpPr>
          <p:cNvPr id="247" name="Shape 247"/>
          <p:cNvSpPr txBox="1"/>
          <p:nvPr/>
        </p:nvSpPr>
        <p:spPr>
          <a:xfrm>
            <a:off x="600960" y="1859478"/>
            <a:ext cx="3903306" cy="2906265"/>
          </a:xfrm>
          <a:prstGeom prst="rect">
            <a:avLst/>
          </a:prstGeom>
          <a:noFill/>
          <a:ln>
            <a:noFill/>
          </a:ln>
        </p:spPr>
        <p:txBody>
          <a:bodyPr wrap="square" lIns="34275" tIns="17125" rIns="34275" bIns="17125" anchor="ctr" anchorCtr="0">
            <a:noAutofit/>
          </a:bodyPr>
          <a:lstStyle/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</a:t>
            </a:r>
            <a:r>
              <a:rPr lang="en-US" sz="1800" b="1">
                <a:solidFill>
                  <a:srgbClr val="FFFFFF"/>
                </a:solidFill>
              </a:rPr>
              <a:t>3</a:t>
            </a:r>
            <a:r>
              <a:rPr lang="en-US" sz="1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- Jibe Mobile Service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endParaRPr sz="18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</a:t>
            </a:r>
            <a:r>
              <a:rPr lang="en-US" sz="1800" b="1">
                <a:solidFill>
                  <a:srgbClr val="FFFFFF"/>
                </a:solidFill>
              </a:rPr>
              <a:t>6</a:t>
            </a:r>
            <a:r>
              <a:rPr lang="en-US" sz="1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- Partnered with Google to move to a fully hosted solution</a:t>
            </a: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endParaRPr sz="18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2017 – All Android devices launching with Google or Samsung Client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endParaRPr sz="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endParaRPr sz="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" name="Shape 2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82525" y="1156919"/>
            <a:ext cx="1688400" cy="326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Shape 2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06292" y="1156249"/>
            <a:ext cx="1688400" cy="326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Shape 2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30491" y="1464254"/>
            <a:ext cx="1450508" cy="2578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Shape 2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99488" y="1464254"/>
            <a:ext cx="1450508" cy="2578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9140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316090" y="120234"/>
            <a:ext cx="4606205" cy="1840839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Google/Sprint Partnership</a:t>
            </a:r>
            <a:endParaRPr lang="en-US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Shape 65"/>
          <p:cNvSpPr/>
          <p:nvPr/>
        </p:nvSpPr>
        <p:spPr>
          <a:xfrm>
            <a:off x="652927" y="1503771"/>
            <a:ext cx="301987" cy="0"/>
          </a:xfrm>
          <a:prstGeom prst="line">
            <a:avLst/>
          </a:prstGeom>
          <a:ln w="28575" cmpd="sng">
            <a:solidFill>
              <a:srgbClr val="FFC20E"/>
            </a:solidFill>
            <a:miter lim="400000"/>
          </a:ln>
        </p:spPr>
        <p:txBody>
          <a:bodyPr lIns="14288" tIns="14288" rIns="14288" bIns="14288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652927" y="1413181"/>
            <a:ext cx="4633752" cy="3332334"/>
          </a:xfrm>
          <a:prstGeom prst="rect">
            <a:avLst/>
          </a:prstGeom>
        </p:spPr>
        <p:txBody>
          <a:bodyPr vert="horz" lIns="34290" tIns="17145" rIns="34290" bIns="17145" rtlCol="0" anchor="ctr">
            <a:norm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/>
                <a:ea typeface="PT Sans"/>
                <a:cs typeface="Arial"/>
                <a:sym typeface="PT Sans"/>
              </a:defRPr>
            </a:lvl1pPr>
            <a:lvl2pPr marL="0" marR="0" indent="85725" algn="just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2pPr>
            <a:lvl3pPr marL="0" marR="0" indent="171450" algn="just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3pPr>
            <a:lvl4pPr marL="0" marR="0" indent="257175" algn="just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4pPr>
            <a:lvl5pPr marL="0" marR="0" indent="342900" algn="just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5pPr>
            <a:lvl6pPr marL="0" marR="0" indent="428625" algn="just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6pPr>
            <a:lvl7pPr marL="0" marR="0" indent="514350" algn="just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7pPr>
            <a:lvl8pPr marL="0" marR="0" indent="600075" algn="just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8pPr>
            <a:lvl9pPr marL="0" marR="0" indent="685800" algn="just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/>
              <a:t>Turnkey solution – </a:t>
            </a:r>
            <a:r>
              <a:rPr lang="en-US" sz="1800" b="1" dirty="0" smtClean="0"/>
              <a:t>Low </a:t>
            </a:r>
            <a:r>
              <a:rPr lang="en-US" sz="1800" b="1" dirty="0"/>
              <a:t>to </a:t>
            </a:r>
            <a:r>
              <a:rPr lang="en-US" sz="1800" b="1" dirty="0" smtClean="0"/>
              <a:t>No </a:t>
            </a:r>
            <a:r>
              <a:rPr lang="en-US" sz="1800" b="1" dirty="0"/>
              <a:t>C</a:t>
            </a:r>
            <a:r>
              <a:rPr lang="en-US" sz="1800" b="1" dirty="0" smtClean="0"/>
              <a:t>ost</a:t>
            </a:r>
            <a:endParaRPr lang="en-US" sz="18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/>
              <a:t>Quick </a:t>
            </a:r>
            <a:r>
              <a:rPr lang="en-US" sz="1800" b="1" dirty="0" smtClean="0"/>
              <a:t>Implementation</a:t>
            </a:r>
            <a:endParaRPr lang="en-US" sz="18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 smtClean="0"/>
              <a:t>Standards </a:t>
            </a:r>
            <a:r>
              <a:rPr lang="en-US" sz="1800" b="1" dirty="0"/>
              <a:t>based – GSMA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/>
              <a:t>Google RCS Hub provides Carrier interoperability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132" y="1398782"/>
            <a:ext cx="861889" cy="861889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674" y="1557199"/>
            <a:ext cx="2071646" cy="67869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63722239"/>
              </p:ext>
            </p:extLst>
          </p:nvPr>
        </p:nvGraphicFramePr>
        <p:xfrm>
          <a:off x="5286679" y="2659656"/>
          <a:ext cx="2646784" cy="22022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489568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3326407" y="1417334"/>
            <a:ext cx="2315766" cy="60335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Customer interaction to brands important to them with Revenue Sharing Opportunity</a:t>
            </a:r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6082507" y="1366996"/>
            <a:ext cx="2315766" cy="60602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Personalized experience for new acquisition and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Upgrade Process</a:t>
            </a:r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507" y="2433015"/>
            <a:ext cx="2312942" cy="1786283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95690" y="254406"/>
            <a:ext cx="7534268" cy="652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Opportunities </a:t>
            </a:r>
            <a:endParaRPr lang="en-US" sz="3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276" y="2134143"/>
            <a:ext cx="2384029" cy="23840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770" y="2020690"/>
            <a:ext cx="1837305" cy="355124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25364" y="1548566"/>
            <a:ext cx="666750" cy="242887"/>
          </a:xfrm>
          <a:prstGeom prst="rect">
            <a:avLst/>
          </a:prstGeom>
          <a:solidFill>
            <a:srgbClr val="191919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809539" y="1366996"/>
            <a:ext cx="2315766" cy="60602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Rich Sales &amp; Support experience through conversational Chat-Bots</a:t>
            </a:r>
          </a:p>
        </p:txBody>
      </p:sp>
    </p:spTree>
    <p:extLst>
      <p:ext uri="{BB962C8B-B14F-4D97-AF65-F5344CB8AC3E}">
        <p14:creationId xmlns:p14="http://schemas.microsoft.com/office/powerpoint/2010/main" val="31902432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>
            <a:spLocks noGrp="1"/>
          </p:cNvSpPr>
          <p:nvPr>
            <p:ph type="sldNum" idx="4294967295"/>
          </p:nvPr>
        </p:nvSpPr>
        <p:spPr>
          <a:xfrm>
            <a:off x="8654027" y="4720587"/>
            <a:ext cx="419199" cy="273843"/>
          </a:xfrm>
          <a:prstGeom prst="rect">
            <a:avLst/>
          </a:prstGeom>
          <a:noFill/>
          <a:ln>
            <a:noFill/>
          </a:ln>
        </p:spPr>
        <p:txBody>
          <a:bodyPr wrap="square" lIns="34275" tIns="17125" rIns="34275" bIns="171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lang="en-US" sz="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lang="en-US" sz="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Shape 295"/>
          <p:cNvSpPr txBox="1"/>
          <p:nvPr/>
        </p:nvSpPr>
        <p:spPr>
          <a:xfrm>
            <a:off x="1524545" y="2154922"/>
            <a:ext cx="3094992" cy="82135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Montserrat SemiBold"/>
              <a:buNone/>
            </a:pPr>
            <a:r>
              <a:rPr lang="en-US" sz="3200" b="1" dirty="0" smtClean="0">
                <a:solidFill>
                  <a:srgbClr val="FFFFFF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Sprint Care Demo</a:t>
            </a:r>
          </a:p>
        </p:txBody>
      </p:sp>
      <p:pic>
        <p:nvPicPr>
          <p:cNvPr id="15" name="Shape 2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19882" y="784931"/>
            <a:ext cx="1880467" cy="36346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774546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5"/>
          <p:cNvSpPr txBox="1">
            <a:spLocks/>
          </p:cNvSpPr>
          <p:nvPr/>
        </p:nvSpPr>
        <p:spPr>
          <a:xfrm>
            <a:off x="795690" y="254406"/>
            <a:ext cx="7534268" cy="6526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309563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  <a:lvl2pPr marL="0" marR="0" indent="85725" algn="l" defTabSz="309563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ln>
                  <a:noFill/>
                </a:ln>
                <a:solidFill>
                  <a:srgbClr val="393941"/>
                </a:solidFill>
                <a:uFillTx/>
                <a:latin typeface="Montserrat-SemiBold"/>
                <a:ea typeface="Montserrat-SemiBold"/>
                <a:cs typeface="Montserrat-SemiBold"/>
                <a:sym typeface="Montserrat-SemiBold"/>
              </a:defRPr>
            </a:lvl2pPr>
            <a:lvl3pPr marL="0" marR="0" indent="171450" algn="l" defTabSz="309563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ln>
                  <a:noFill/>
                </a:ln>
                <a:solidFill>
                  <a:srgbClr val="393941"/>
                </a:solidFill>
                <a:uFillTx/>
                <a:latin typeface="Montserrat-SemiBold"/>
                <a:ea typeface="Montserrat-SemiBold"/>
                <a:cs typeface="Montserrat-SemiBold"/>
                <a:sym typeface="Montserrat-SemiBold"/>
              </a:defRPr>
            </a:lvl3pPr>
            <a:lvl4pPr marL="0" marR="0" indent="257175" algn="l" defTabSz="309563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ln>
                  <a:noFill/>
                </a:ln>
                <a:solidFill>
                  <a:srgbClr val="393941"/>
                </a:solidFill>
                <a:uFillTx/>
                <a:latin typeface="Montserrat-SemiBold"/>
                <a:ea typeface="Montserrat-SemiBold"/>
                <a:cs typeface="Montserrat-SemiBold"/>
                <a:sym typeface="Montserrat-SemiBold"/>
              </a:defRPr>
            </a:lvl4pPr>
            <a:lvl5pPr marL="0" marR="0" indent="342900" algn="l" defTabSz="309563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ln>
                  <a:noFill/>
                </a:ln>
                <a:solidFill>
                  <a:srgbClr val="393941"/>
                </a:solidFill>
                <a:uFillTx/>
                <a:latin typeface="Montserrat-SemiBold"/>
                <a:ea typeface="Montserrat-SemiBold"/>
                <a:cs typeface="Montserrat-SemiBold"/>
                <a:sym typeface="Montserrat-SemiBold"/>
              </a:defRPr>
            </a:lvl5pPr>
            <a:lvl6pPr marL="0" marR="0" indent="428625" algn="l" defTabSz="309563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ln>
                  <a:noFill/>
                </a:ln>
                <a:solidFill>
                  <a:srgbClr val="393941"/>
                </a:solidFill>
                <a:uFillTx/>
                <a:latin typeface="Montserrat-SemiBold"/>
                <a:ea typeface="Montserrat-SemiBold"/>
                <a:cs typeface="Montserrat-SemiBold"/>
                <a:sym typeface="Montserrat-SemiBold"/>
              </a:defRPr>
            </a:lvl6pPr>
            <a:lvl7pPr marL="0" marR="0" indent="514350" algn="l" defTabSz="309563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ln>
                  <a:noFill/>
                </a:ln>
                <a:solidFill>
                  <a:srgbClr val="393941"/>
                </a:solidFill>
                <a:uFillTx/>
                <a:latin typeface="Montserrat-SemiBold"/>
                <a:ea typeface="Montserrat-SemiBold"/>
                <a:cs typeface="Montserrat-SemiBold"/>
                <a:sym typeface="Montserrat-SemiBold"/>
              </a:defRPr>
            </a:lvl7pPr>
            <a:lvl8pPr marL="0" marR="0" indent="600075" algn="l" defTabSz="309563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ln>
                  <a:noFill/>
                </a:ln>
                <a:solidFill>
                  <a:srgbClr val="393941"/>
                </a:solidFill>
                <a:uFillTx/>
                <a:latin typeface="Montserrat-SemiBold"/>
                <a:ea typeface="Montserrat-SemiBold"/>
                <a:cs typeface="Montserrat-SemiBold"/>
                <a:sym typeface="Montserrat-SemiBold"/>
              </a:defRPr>
            </a:lvl8pPr>
            <a:lvl9pPr marL="0" marR="0" indent="685800" algn="l" defTabSz="309563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ln>
                  <a:noFill/>
                </a:ln>
                <a:solidFill>
                  <a:srgbClr val="393941"/>
                </a:solidFill>
                <a:uFillTx/>
                <a:latin typeface="Montserrat-SemiBold"/>
                <a:ea typeface="Montserrat-SemiBold"/>
                <a:cs typeface="Montserrat-SemiBold"/>
                <a:sym typeface="Montserrat-SemiBold"/>
              </a:defRPr>
            </a:lvl9pPr>
          </a:lstStyle>
          <a:p>
            <a:pPr hangingPunct="1"/>
            <a:r>
              <a:rPr lang="en-US" sz="3200" dirty="0" smtClean="0"/>
              <a:t>Chat Bot Demo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71" y="1156050"/>
            <a:ext cx="1467982" cy="3017520"/>
          </a:xfrm>
          <a:prstGeom prst="rect">
            <a:avLst/>
          </a:prstGeom>
          <a:ln w="3175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689" y="1156050"/>
            <a:ext cx="1467982" cy="3017520"/>
          </a:xfrm>
          <a:prstGeom prst="rect">
            <a:avLst/>
          </a:prstGeom>
          <a:ln w="3175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807" y="1156050"/>
            <a:ext cx="1467982" cy="3017520"/>
          </a:xfrm>
          <a:prstGeom prst="rect">
            <a:avLst/>
          </a:prstGeom>
          <a:ln w="3175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925" y="1156050"/>
            <a:ext cx="1467982" cy="3017520"/>
          </a:xfrm>
          <a:prstGeom prst="rect">
            <a:avLst/>
          </a:prstGeom>
          <a:ln w="3175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043" y="1156050"/>
            <a:ext cx="1467982" cy="3017520"/>
          </a:xfrm>
          <a:prstGeom prst="rect">
            <a:avLst/>
          </a:prstGeom>
          <a:ln w="3175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160" y="1156050"/>
            <a:ext cx="1467982" cy="3017520"/>
          </a:xfrm>
          <a:prstGeom prst="rect">
            <a:avLst/>
          </a:prstGeom>
          <a:ln w="3175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 Placeholder 2"/>
          <p:cNvSpPr txBox="1">
            <a:spLocks/>
          </p:cNvSpPr>
          <p:nvPr/>
        </p:nvSpPr>
        <p:spPr>
          <a:xfrm>
            <a:off x="449806" y="4240997"/>
            <a:ext cx="2315766" cy="60602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1pPr>
            <a:lvl2pPr marL="0" marR="0" indent="8572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2pPr>
            <a:lvl3pPr marL="0" marR="0" indent="17145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3pPr>
            <a:lvl4pPr marL="0" marR="0" indent="25717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4pPr>
            <a:lvl5pPr marL="0" marR="0" indent="34290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5pPr>
            <a:lvl6pPr marL="0" marR="0" indent="42862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6pPr>
            <a:lvl7pPr marL="0" marR="0" indent="51435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7pPr>
            <a:lvl8pPr marL="0" marR="0" indent="60007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8pPr>
            <a:lvl9pPr marL="0" marR="0" indent="68580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pPr algn="ctr" hangingPunct="1"/>
            <a:r>
              <a:rPr lang="en-US" dirty="0" smtClean="0"/>
              <a:t>Customer asks for plan offers. </a:t>
            </a:r>
          </a:p>
          <a:p>
            <a:pPr hangingPunct="1"/>
            <a:endParaRPr lang="en-US" dirty="0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4156033" y="4240997"/>
            <a:ext cx="2315766" cy="60602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marR="0" indent="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1pPr>
            <a:lvl2pPr marL="0" marR="0" indent="8572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2pPr>
            <a:lvl3pPr marL="0" marR="0" indent="17145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3pPr>
            <a:lvl4pPr marL="0" marR="0" indent="25717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4pPr>
            <a:lvl5pPr marL="0" marR="0" indent="34290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5pPr>
            <a:lvl6pPr marL="0" marR="0" indent="42862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6pPr>
            <a:lvl7pPr marL="0" marR="0" indent="51435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7pPr>
            <a:lvl8pPr marL="0" marR="0" indent="60007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8pPr>
            <a:lvl9pPr marL="0" marR="0" indent="68580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pPr algn="ctr" hangingPunct="1"/>
            <a:r>
              <a:rPr lang="en-US" dirty="0" smtClean="0"/>
              <a:t>Bot detects customer has arrived and reminds of data roaming offers</a:t>
            </a:r>
          </a:p>
          <a:p>
            <a:pPr hangingPunct="1"/>
            <a:endParaRPr lang="en-US" dirty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6394277" y="4242428"/>
            <a:ext cx="2315766" cy="60602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1pPr>
            <a:lvl2pPr marL="0" marR="0" indent="8572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2pPr>
            <a:lvl3pPr marL="0" marR="0" indent="17145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3pPr>
            <a:lvl4pPr marL="0" marR="0" indent="25717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4pPr>
            <a:lvl5pPr marL="0" marR="0" indent="34290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5pPr>
            <a:lvl6pPr marL="0" marR="0" indent="42862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6pPr>
            <a:lvl7pPr marL="0" marR="0" indent="51435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7pPr>
            <a:lvl8pPr marL="0" marR="0" indent="600075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8pPr>
            <a:lvl9pPr marL="0" marR="0" indent="685800" algn="just" defTabSz="309563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rgbClr val="A6A7AC"/>
                </a:solidFill>
                <a:uFillTx/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pPr algn="ctr" hangingPunct="1"/>
            <a:r>
              <a:rPr lang="en-US" dirty="0" smtClean="0"/>
              <a:t>Customer Accepts Offer </a:t>
            </a:r>
            <a:br>
              <a:rPr lang="en-US" dirty="0" smtClean="0"/>
            </a:br>
            <a:r>
              <a:rPr lang="en-US" dirty="0" smtClean="0"/>
              <a:t>in Messaging App</a:t>
            </a:r>
          </a:p>
          <a:p>
            <a:pPr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259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CBB30-91F7-A14C-A14C-462FA0AC8DA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2334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Title Slides">
  <a:themeElements>
    <a:clrScheme name="Custom 11">
      <a:dk1>
        <a:srgbClr val="999999"/>
      </a:dk1>
      <a:lt1>
        <a:srgbClr val="A6A7AC"/>
      </a:lt1>
      <a:dk2>
        <a:srgbClr val="53585F"/>
      </a:dk2>
      <a:lt2>
        <a:srgbClr val="FFFFFF"/>
      </a:lt2>
      <a:accent1>
        <a:srgbClr val="FFC00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Montserrat-Regular"/>
        <a:ea typeface="Montserrat-Regular"/>
        <a:cs typeface="Montserrat-Regular"/>
      </a:majorFont>
      <a:minorFont>
        <a:latin typeface="Montserrat-Regular"/>
        <a:ea typeface="Montserrat-Regular"/>
        <a:cs typeface="Montserrat-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just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300" b="0" i="0" u="none" strike="noStrike" cap="none" spc="0" normalizeH="0" baseline="0">
            <a:ln>
              <a:noFill/>
            </a:ln>
            <a:solidFill>
              <a:srgbClr val="A6A7AC"/>
            </a:solidFill>
            <a:effectLst/>
            <a:uFillTx/>
            <a:latin typeface="PT Sans"/>
            <a:ea typeface="PT Sans"/>
            <a:cs typeface="PT Sans"/>
            <a:sym typeface="PT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ection Headers">
  <a:themeElements>
    <a:clrScheme name="Custom 10">
      <a:dk1>
        <a:srgbClr val="999999"/>
      </a:dk1>
      <a:lt1>
        <a:srgbClr val="A6A7AC"/>
      </a:lt1>
      <a:dk2>
        <a:srgbClr val="53585F"/>
      </a:dk2>
      <a:lt2>
        <a:srgbClr val="FFFFFF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Montserrat-Regular"/>
        <a:ea typeface="Montserrat-Regular"/>
        <a:cs typeface="Montserrat-Regular"/>
      </a:majorFont>
      <a:minorFont>
        <a:latin typeface="Montserrat-Regular"/>
        <a:ea typeface="Montserrat-Regular"/>
        <a:cs typeface="Montserrat-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just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300" b="0" i="0" u="none" strike="noStrike" cap="none" spc="0" normalizeH="0" baseline="0">
            <a:ln>
              <a:noFill/>
            </a:ln>
            <a:solidFill>
              <a:srgbClr val="A6A7AC"/>
            </a:solidFill>
            <a:effectLst/>
            <a:uFillTx/>
            <a:latin typeface="PT Sans"/>
            <a:ea typeface="PT Sans"/>
            <a:cs typeface="PT Sans"/>
            <a:sym typeface="PT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Sprint MWCA Template">
  <a:themeElements>
    <a:clrScheme name="Custom 10">
      <a:dk1>
        <a:srgbClr val="999999"/>
      </a:dk1>
      <a:lt1>
        <a:srgbClr val="A6A7AC"/>
      </a:lt1>
      <a:dk2>
        <a:srgbClr val="53585F"/>
      </a:dk2>
      <a:lt2>
        <a:srgbClr val="FFFFFF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Montserrat-Regular"/>
        <a:ea typeface="Montserrat-Regular"/>
        <a:cs typeface="Montserrat-Regular"/>
      </a:majorFont>
      <a:minorFont>
        <a:latin typeface="Montserrat-Regular"/>
        <a:ea typeface="Montserrat-Regular"/>
        <a:cs typeface="Montserrat-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just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300" b="0" i="0" u="none" strike="noStrike" cap="none" spc="0" normalizeH="0" baseline="0">
            <a:ln>
              <a:noFill/>
            </a:ln>
            <a:solidFill>
              <a:srgbClr val="A6A7AC"/>
            </a:solidFill>
            <a:effectLst/>
            <a:uFillTx/>
            <a:latin typeface="PT Sans"/>
            <a:ea typeface="PT Sans"/>
            <a:cs typeface="PT Sans"/>
            <a:sym typeface="PT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Closing Slide">
  <a:themeElements>
    <a:clrScheme name="Custom 11">
      <a:dk1>
        <a:srgbClr val="999999"/>
      </a:dk1>
      <a:lt1>
        <a:srgbClr val="A6A7AC"/>
      </a:lt1>
      <a:dk2>
        <a:srgbClr val="53585F"/>
      </a:dk2>
      <a:lt2>
        <a:srgbClr val="FFFFFF"/>
      </a:lt2>
      <a:accent1>
        <a:srgbClr val="FFC00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Montserrat-Regular"/>
        <a:ea typeface="Montserrat-Regular"/>
        <a:cs typeface="Montserrat-Regular"/>
      </a:majorFont>
      <a:minorFont>
        <a:latin typeface="Montserrat-Regular"/>
        <a:ea typeface="Montserrat-Regular"/>
        <a:cs typeface="Montserrat-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just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300" b="0" i="0" u="none" strike="noStrike" cap="none" spc="0" normalizeH="0" baseline="0">
            <a:ln>
              <a:noFill/>
            </a:ln>
            <a:solidFill>
              <a:srgbClr val="A6A7AC"/>
            </a:solidFill>
            <a:effectLst/>
            <a:uFillTx/>
            <a:latin typeface="PT Sans"/>
            <a:ea typeface="PT Sans"/>
            <a:cs typeface="PT Sans"/>
            <a:sym typeface="PT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Montserrat-Regular"/>
        <a:ea typeface="Montserrat-Regular"/>
        <a:cs typeface="Montserrat-Regular"/>
      </a:majorFont>
      <a:minorFont>
        <a:latin typeface="Montserrat-Regular"/>
        <a:ea typeface="Montserrat-Regular"/>
        <a:cs typeface="Montserrat-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marL="0" marR="0" indent="0" algn="just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300" b="0" i="0" u="none" strike="noStrike" cap="none" spc="0" normalizeH="0" baseline="0">
            <a:ln>
              <a:noFill/>
            </a:ln>
            <a:solidFill>
              <a:srgbClr val="A6A7AC"/>
            </a:solidFill>
            <a:effectLst/>
            <a:uFillTx/>
            <a:latin typeface="PT Sans"/>
            <a:ea typeface="PT Sans"/>
            <a:cs typeface="PT Sans"/>
            <a:sym typeface="PT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132</Words>
  <Application>Microsoft Macintosh PowerPoint</Application>
  <PresentationFormat>On-screen Show (16:9)</PresentationFormat>
  <Paragraphs>38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24" baseType="lpstr">
      <vt:lpstr>Helvetica Light</vt:lpstr>
      <vt:lpstr>Helvetica Neue</vt:lpstr>
      <vt:lpstr>Montserrat SemiBold</vt:lpstr>
      <vt:lpstr>Montserrat-Regular</vt:lpstr>
      <vt:lpstr>Montserrat-SemiBold</vt:lpstr>
      <vt:lpstr>PT Sans</vt:lpstr>
      <vt:lpstr>Roboto Regular</vt:lpstr>
      <vt:lpstr>Source Sans Pro</vt:lpstr>
      <vt:lpstr>Sprint Sans Bold</vt:lpstr>
      <vt:lpstr>Titillium</vt:lpstr>
      <vt:lpstr>Wingdings</vt:lpstr>
      <vt:lpstr>Arial</vt:lpstr>
      <vt:lpstr>Title Slides</vt:lpstr>
      <vt:lpstr>Section Headers</vt:lpstr>
      <vt:lpstr>Sprint MWCA Template</vt:lpstr>
      <vt:lpstr>Closing Slide</vt:lpstr>
      <vt:lpstr>Mobile World Congress Americas</vt:lpstr>
      <vt:lpstr>Sprint RCS Enhanced Messaging</vt:lpstr>
      <vt:lpstr>RCS History  at Sprint</vt:lpstr>
      <vt:lpstr>Google/Sprint Partnership</vt:lpstr>
      <vt:lpstr>Opportunities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Byrd, Brenda W [DEV]</dc:creator>
  <cp:lastModifiedBy>Microsoft Office User</cp:lastModifiedBy>
  <cp:revision>111</cp:revision>
  <dcterms:modified xsi:type="dcterms:W3CDTF">2017-09-12T15:11:26Z</dcterms:modified>
</cp:coreProperties>
</file>